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648" r:id="rId1"/>
    <p:sldMasterId id="2147483676" r:id="rId2"/>
  </p:sldMasterIdLst>
  <p:notesMasterIdLst>
    <p:notesMasterId r:id="rId54"/>
  </p:notesMasterIdLst>
  <p:handoutMasterIdLst>
    <p:handoutMasterId r:id="rId55"/>
  </p:handoutMasterIdLst>
  <p:sldIdLst>
    <p:sldId id="522" r:id="rId3"/>
    <p:sldId id="517" r:id="rId4"/>
    <p:sldId id="543" r:id="rId5"/>
    <p:sldId id="463" r:id="rId6"/>
    <p:sldId id="526" r:id="rId7"/>
    <p:sldId id="539" r:id="rId8"/>
    <p:sldId id="540" r:id="rId9"/>
    <p:sldId id="541" r:id="rId10"/>
    <p:sldId id="542" r:id="rId11"/>
    <p:sldId id="544" r:id="rId12"/>
    <p:sldId id="546" r:id="rId13"/>
    <p:sldId id="547" r:id="rId14"/>
    <p:sldId id="548" r:id="rId15"/>
    <p:sldId id="549" r:id="rId16"/>
    <p:sldId id="550" r:id="rId17"/>
    <p:sldId id="551" r:id="rId18"/>
    <p:sldId id="552" r:id="rId19"/>
    <p:sldId id="553" r:id="rId20"/>
    <p:sldId id="554" r:id="rId21"/>
    <p:sldId id="528" r:id="rId22"/>
    <p:sldId id="529" r:id="rId23"/>
    <p:sldId id="519" r:id="rId24"/>
    <p:sldId id="581" r:id="rId25"/>
    <p:sldId id="555" r:id="rId26"/>
    <p:sldId id="556" r:id="rId27"/>
    <p:sldId id="557" r:id="rId28"/>
    <p:sldId id="558" r:id="rId29"/>
    <p:sldId id="559" r:id="rId30"/>
    <p:sldId id="560" r:id="rId31"/>
    <p:sldId id="561" r:id="rId32"/>
    <p:sldId id="562" r:id="rId33"/>
    <p:sldId id="569" r:id="rId34"/>
    <p:sldId id="564" r:id="rId35"/>
    <p:sldId id="565" r:id="rId36"/>
    <p:sldId id="566" r:id="rId37"/>
    <p:sldId id="567" r:id="rId38"/>
    <p:sldId id="568" r:id="rId39"/>
    <p:sldId id="570" r:id="rId40"/>
    <p:sldId id="582" r:id="rId41"/>
    <p:sldId id="589" r:id="rId42"/>
    <p:sldId id="572" r:id="rId43"/>
    <p:sldId id="573" r:id="rId44"/>
    <p:sldId id="583" r:id="rId45"/>
    <p:sldId id="575" r:id="rId46"/>
    <p:sldId id="584" r:id="rId47"/>
    <p:sldId id="577" r:id="rId48"/>
    <p:sldId id="578" r:id="rId49"/>
    <p:sldId id="579" r:id="rId50"/>
    <p:sldId id="585" r:id="rId51"/>
    <p:sldId id="586" r:id="rId52"/>
    <p:sldId id="587" r:id="rId53"/>
  </p:sldIdLst>
  <p:sldSz cx="9144000" cy="5143500" type="screen16x9"/>
  <p:notesSz cx="7010400" cy="9296400"/>
  <p:custDataLst>
    <p:tags r:id="rId56"/>
  </p:custDataLst>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904">
          <p15:clr>
            <a:srgbClr val="A4A3A4"/>
          </p15:clr>
        </p15:guide>
        <p15:guide id="2" pos="2188">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790"/>
    <a:srgbClr val="038A00"/>
    <a:srgbClr val="CD1F22"/>
    <a:srgbClr val="5295B5"/>
    <a:srgbClr val="F9AB32"/>
    <a:srgbClr val="1A4265"/>
    <a:srgbClr val="333333"/>
    <a:srgbClr val="C00000"/>
    <a:srgbClr val="04AC00"/>
    <a:srgbClr val="106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97" autoAdjust="0"/>
    <p:restoredTop sz="78810" autoAdjust="0"/>
  </p:normalViewPr>
  <p:slideViewPr>
    <p:cSldViewPr snapToObjects="1">
      <p:cViewPr varScale="1">
        <p:scale>
          <a:sx n="97" d="100"/>
          <a:sy n="97" d="100"/>
        </p:scale>
        <p:origin x="-114" y="-462"/>
      </p:cViewPr>
      <p:guideLst>
        <p:guide orient="horz" pos="2160"/>
        <p:guide orient="horz" pos="1620"/>
        <p:guide pos="2880"/>
      </p:guideLst>
    </p:cSldViewPr>
  </p:slideViewPr>
  <p:outlineViewPr>
    <p:cViewPr>
      <p:scale>
        <a:sx n="33" d="100"/>
        <a:sy n="33" d="100"/>
      </p:scale>
      <p:origin x="0" y="16188"/>
    </p:cViewPr>
  </p:outlineViewPr>
  <p:notesTextViewPr>
    <p:cViewPr>
      <p:scale>
        <a:sx n="1" d="1"/>
        <a:sy n="1" d="1"/>
      </p:scale>
      <p:origin x="0" y="0"/>
    </p:cViewPr>
  </p:notesTextViewPr>
  <p:sorterViewPr>
    <p:cViewPr>
      <p:scale>
        <a:sx n="100" d="100"/>
        <a:sy n="100" d="100"/>
      </p:scale>
      <p:origin x="0" y="0"/>
    </p:cViewPr>
  </p:sorterViewPr>
  <p:notesViewPr>
    <p:cSldViewPr snapToObjects="1">
      <p:cViewPr>
        <p:scale>
          <a:sx n="120" d="100"/>
          <a:sy n="120" d="100"/>
        </p:scale>
        <p:origin x="-618" y="492"/>
      </p:cViewPr>
      <p:guideLst>
        <p:guide orient="horz" pos="2904"/>
        <p:guide orient="horz" pos="2928"/>
        <p:guide pos="218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ata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7F5CA-3B4C-4C42-97EF-789DAFFA5BE5}"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F1E41BCF-4ABC-46C4-AF96-1DC6BF0B7DD5}">
      <dgm:prSet phldrT="[Text]"/>
      <dgm:spPr/>
      <dgm:t>
        <a:bodyPr/>
        <a:lstStyle/>
        <a:p>
          <a:r>
            <a:rPr lang="en-US" dirty="0"/>
            <a:t> </a:t>
          </a:r>
        </a:p>
      </dgm:t>
    </dgm:pt>
    <dgm:pt modelId="{9720DD6A-4E20-4B0B-92D0-4C1255F73806}" type="parTrans" cxnId="{7DEF4B91-810E-438D-916B-2E847CC5B715}">
      <dgm:prSet/>
      <dgm:spPr/>
      <dgm:t>
        <a:bodyPr/>
        <a:lstStyle/>
        <a:p>
          <a:endParaRPr lang="en-US"/>
        </a:p>
      </dgm:t>
    </dgm:pt>
    <dgm:pt modelId="{B0D909A8-F30C-4D2F-A315-D10ABFEF9F12}" type="sibTrans" cxnId="{7DEF4B91-810E-438D-916B-2E847CC5B715}">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4CB25C"/>
          </a:solidFill>
        </a:ln>
      </dgm:spPr>
      <dgm:t>
        <a:bodyPr/>
        <a:lstStyle/>
        <a:p>
          <a:endParaRPr lang="en-US"/>
        </a:p>
      </dgm:t>
    </dgm:pt>
    <dgm:pt modelId="{3316010F-7B4A-43E1-AAD4-1AC1FE3E24E1}">
      <dgm:prSet phldrT="[Text]"/>
      <dgm:spPr/>
      <dgm:t>
        <a:bodyPr/>
        <a:lstStyle/>
        <a:p>
          <a:r>
            <a:rPr lang="en-US" dirty="0"/>
            <a:t> </a:t>
          </a:r>
        </a:p>
      </dgm:t>
    </dgm:pt>
    <dgm:pt modelId="{4BC12EE9-A7C1-4A78-A875-5CE890F26772}" type="sibTrans" cxnId="{C8331B13-DCFA-432B-80E1-3E98E37B3EF5}">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D1F22"/>
          </a:solidFill>
        </a:ln>
      </dgm:spPr>
      <dgm:t>
        <a:bodyPr/>
        <a:lstStyle/>
        <a:p>
          <a:endParaRPr lang="en-US"/>
        </a:p>
      </dgm:t>
    </dgm:pt>
    <dgm:pt modelId="{D3231D1D-0095-4D0C-91EB-230A15621FE3}" type="parTrans" cxnId="{C8331B13-DCFA-432B-80E1-3E98E37B3EF5}">
      <dgm:prSet/>
      <dgm:spPr/>
      <dgm:t>
        <a:bodyPr/>
        <a:lstStyle/>
        <a:p>
          <a:endParaRPr lang="en-US"/>
        </a:p>
      </dgm:t>
    </dgm:pt>
    <dgm:pt modelId="{B47CC0B7-0073-4E38-ADD3-339422CAE85E}">
      <dgm:prSet phldrT="[Text]"/>
      <dgm:spPr/>
      <dgm:t>
        <a:bodyPr/>
        <a:lstStyle/>
        <a:p>
          <a:r>
            <a:rPr lang="en-US" dirty="0"/>
            <a:t> </a:t>
          </a:r>
        </a:p>
      </dgm:t>
    </dgm:pt>
    <dgm:pt modelId="{561C186B-D6C6-45F1-B67B-0814E19283F4}" type="sibTrans" cxnId="{74F7F8F7-C5A9-412B-868D-D5C0EEB76389}">
      <dgm:prSet/>
      <dgm:spPr>
        <a:noFill/>
        <a:ln>
          <a:solidFill>
            <a:schemeClr val="bg1"/>
          </a:solidFill>
        </a:ln>
      </dgm:spPr>
      <dgm:t>
        <a:bodyPr/>
        <a:lstStyle/>
        <a:p>
          <a:endParaRPr lang="en-US"/>
        </a:p>
      </dgm:t>
    </dgm:pt>
    <dgm:pt modelId="{093DCAAA-B7DC-42AD-A3A8-F84C483D8008}" type="parTrans" cxnId="{74F7F8F7-C5A9-412B-868D-D5C0EEB76389}">
      <dgm:prSet/>
      <dgm:spPr/>
      <dgm:t>
        <a:bodyPr/>
        <a:lstStyle/>
        <a:p>
          <a:endParaRPr lang="en-US"/>
        </a:p>
      </dgm:t>
    </dgm:pt>
    <dgm:pt modelId="{4751C6CB-9CD3-4FB5-A23E-17EE8EB3E40C}">
      <dgm:prSet/>
      <dgm:spPr/>
      <dgm:t>
        <a:bodyPr/>
        <a:lstStyle/>
        <a:p>
          <a:endParaRPr lang="en-US"/>
        </a:p>
      </dgm:t>
    </dgm:pt>
    <dgm:pt modelId="{91F581AD-1AB6-4497-B89C-6C6822E54B4D}" type="parTrans" cxnId="{D078BC23-2706-401E-877C-57CE37388209}">
      <dgm:prSet/>
      <dgm:spPr/>
      <dgm:t>
        <a:bodyPr/>
        <a:lstStyle/>
        <a:p>
          <a:endParaRPr lang="en-US"/>
        </a:p>
      </dgm:t>
    </dgm:pt>
    <dgm:pt modelId="{04DAA6B7-85C8-49EB-A191-B5F08825A5EA}" type="sibTrans" cxnId="{D078BC23-2706-401E-877C-57CE37388209}">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9AB32"/>
          </a:solidFill>
        </a:ln>
      </dgm:spPr>
      <dgm:t>
        <a:bodyPr/>
        <a:lstStyle/>
        <a:p>
          <a:endParaRPr lang="en-US"/>
        </a:p>
      </dgm:t>
    </dgm:pt>
    <dgm:pt modelId="{81DCC8FB-D193-4F21-8496-84F857F5B5CD}">
      <dgm:prSet/>
      <dgm:spPr/>
      <dgm:t>
        <a:bodyPr/>
        <a:lstStyle/>
        <a:p>
          <a:endParaRPr lang="en-US"/>
        </a:p>
      </dgm:t>
    </dgm:pt>
    <dgm:pt modelId="{05B78058-7A9F-480C-A24E-71E074274F25}" type="parTrans" cxnId="{1F54BCC0-A8FC-4564-A578-157ACE9C949A}">
      <dgm:prSet/>
      <dgm:spPr/>
      <dgm:t>
        <a:bodyPr/>
        <a:lstStyle/>
        <a:p>
          <a:endParaRPr lang="en-US"/>
        </a:p>
      </dgm:t>
    </dgm:pt>
    <dgm:pt modelId="{D3B27596-C54A-48D3-88F6-567E9E259F20}" type="sibTrans" cxnId="{1F54BCC0-A8FC-4564-A578-157ACE9C949A}">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EACD7C"/>
          </a:solidFill>
        </a:ln>
      </dgm:spPr>
      <dgm:t>
        <a:bodyPr/>
        <a:lstStyle/>
        <a:p>
          <a:endParaRPr lang="en-US"/>
        </a:p>
      </dgm:t>
    </dgm:pt>
    <dgm:pt modelId="{B21A94A9-554F-49A0-8228-821411516D27}">
      <dgm:prSet/>
      <dgm:spPr/>
      <dgm:t>
        <a:bodyPr/>
        <a:lstStyle/>
        <a:p>
          <a:endParaRPr lang="en-US"/>
        </a:p>
      </dgm:t>
    </dgm:pt>
    <dgm:pt modelId="{39B6949F-C294-47C3-B0F1-7F6B635E8D11}" type="parTrans" cxnId="{A7780795-7B35-4773-82C1-911EE6F45AF8}">
      <dgm:prSet/>
      <dgm:spPr/>
      <dgm:t>
        <a:bodyPr/>
        <a:lstStyle/>
        <a:p>
          <a:endParaRPr lang="en-US"/>
        </a:p>
      </dgm:t>
    </dgm:pt>
    <dgm:pt modelId="{E8171693-3FB8-406B-9681-D3DB5CDCA43C}" type="sibTrans" cxnId="{A7780795-7B35-4773-82C1-911EE6F45AF8}">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4C3736"/>
          </a:solidFill>
        </a:ln>
      </dgm:spPr>
      <dgm:t>
        <a:bodyPr/>
        <a:lstStyle/>
        <a:p>
          <a:endParaRPr lang="en-US"/>
        </a:p>
      </dgm:t>
    </dgm:pt>
    <dgm:pt modelId="{3DDC3F47-9C4D-454B-A267-F35B765085CA}">
      <dgm:prSet/>
      <dgm:spPr/>
      <dgm:t>
        <a:bodyPr/>
        <a:lstStyle/>
        <a:p>
          <a:endParaRPr lang="en-US"/>
        </a:p>
      </dgm:t>
    </dgm:pt>
    <dgm:pt modelId="{B3A52136-A64B-457E-8791-E1B61907476F}" type="parTrans" cxnId="{620E370B-6775-46E7-B9BD-C678C0934E2C}">
      <dgm:prSet/>
      <dgm:spPr/>
      <dgm:t>
        <a:bodyPr/>
        <a:lstStyle/>
        <a:p>
          <a:endParaRPr lang="en-US"/>
        </a:p>
      </dgm:t>
    </dgm:pt>
    <dgm:pt modelId="{5A4E20D4-2E2C-4740-BE02-F10F531EA72C}" type="sibTrans" cxnId="{620E370B-6775-46E7-B9BD-C678C0934E2C}">
      <dgm:prSet/>
      <dgm:spPr>
        <a:noFill/>
        <a:ln>
          <a:solidFill>
            <a:schemeClr val="bg1"/>
          </a:solidFill>
        </a:ln>
      </dgm:spPr>
      <dgm:t>
        <a:bodyPr/>
        <a:lstStyle/>
        <a:p>
          <a:endParaRPr lang="en-US">
            <a:solidFill>
              <a:schemeClr val="bg1"/>
            </a:solidFill>
          </a:endParaRPr>
        </a:p>
      </dgm:t>
    </dgm:pt>
    <dgm:pt modelId="{4638EFB5-40A3-4D7A-9CBA-D7920949B8F8}">
      <dgm:prSet/>
      <dgm:spPr/>
      <dgm:t>
        <a:bodyPr/>
        <a:lstStyle/>
        <a:p>
          <a:endParaRPr lang="en-US"/>
        </a:p>
      </dgm:t>
    </dgm:pt>
    <dgm:pt modelId="{B611D914-5672-4837-B914-DC73FF681255}" type="parTrans" cxnId="{03DD79B9-D85A-4428-923A-D641047CDAC9}">
      <dgm:prSet/>
      <dgm:spPr/>
      <dgm:t>
        <a:bodyPr/>
        <a:lstStyle/>
        <a:p>
          <a:endParaRPr lang="en-US"/>
        </a:p>
      </dgm:t>
    </dgm:pt>
    <dgm:pt modelId="{25CD4293-F937-4A08-8FC6-E1DE82E3E803}" type="sibTrans" cxnId="{03DD79B9-D85A-4428-923A-D641047CDAC9}">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5295B5"/>
          </a:solidFill>
        </a:ln>
      </dgm:spPr>
      <dgm:t>
        <a:bodyPr/>
        <a:lstStyle/>
        <a:p>
          <a:endParaRPr lang="en-US"/>
        </a:p>
      </dgm:t>
    </dgm:pt>
    <dgm:pt modelId="{0A1F5410-9CB9-46FC-B9A7-465B997B53CB}" type="pres">
      <dgm:prSet presAssocID="{E327F5CA-3B4C-4C42-97EF-789DAFFA5BE5}" presName="Name0" presStyleCnt="0">
        <dgm:presLayoutVars>
          <dgm:chMax val="8"/>
          <dgm:chPref val="8"/>
          <dgm:dir/>
        </dgm:presLayoutVars>
      </dgm:prSet>
      <dgm:spPr/>
      <dgm:t>
        <a:bodyPr/>
        <a:lstStyle/>
        <a:p>
          <a:endParaRPr lang="en-US"/>
        </a:p>
      </dgm:t>
    </dgm:pt>
    <dgm:pt modelId="{2873EE0F-1F5B-472B-B986-E873CA7851BD}" type="pres">
      <dgm:prSet presAssocID="{F1E41BCF-4ABC-46C4-AF96-1DC6BF0B7DD5}" presName="parent_text_1" presStyleLbl="revTx" presStyleIdx="0" presStyleCnt="8">
        <dgm:presLayoutVars>
          <dgm:chMax val="0"/>
          <dgm:chPref val="0"/>
          <dgm:bulletEnabled val="1"/>
        </dgm:presLayoutVars>
      </dgm:prSet>
      <dgm:spPr/>
      <dgm:t>
        <a:bodyPr/>
        <a:lstStyle/>
        <a:p>
          <a:endParaRPr lang="en-US"/>
        </a:p>
      </dgm:t>
    </dgm:pt>
    <dgm:pt modelId="{BFEEF258-1B2D-4F62-A1C3-36F01D67A223}" type="pres">
      <dgm:prSet presAssocID="{F1E41BCF-4ABC-46C4-AF96-1DC6BF0B7DD5}" presName="image_accent_1" presStyleCnt="0"/>
      <dgm:spPr/>
    </dgm:pt>
    <dgm:pt modelId="{3036DEA0-00D3-4CF9-907D-FDDF5C614F4B}" type="pres">
      <dgm:prSet presAssocID="{F1E41BCF-4ABC-46C4-AF96-1DC6BF0B7DD5}" presName="imageAccentRepeatNode" presStyleLbl="alignNode1" presStyleIdx="0" presStyleCnt="13" custFlipVert="0" custFlipHor="0" custScaleX="15384" custScaleY="15384" custLinFactX="-96874" custLinFactY="52176" custLinFactNeighborX="-100000" custLinFactNeighborY="100000"/>
      <dgm:spPr>
        <a:noFill/>
        <a:ln>
          <a:noFill/>
        </a:ln>
      </dgm:spPr>
    </dgm:pt>
    <dgm:pt modelId="{947B6744-F4CE-474D-AF12-FBD3FD308245}" type="pres">
      <dgm:prSet presAssocID="{F1E41BCF-4ABC-46C4-AF96-1DC6BF0B7DD5}" presName="accent_1" presStyleLbl="alignNode1" presStyleIdx="1" presStyleCnt="13"/>
      <dgm:spPr>
        <a:noFill/>
        <a:ln>
          <a:noFill/>
        </a:ln>
      </dgm:spPr>
    </dgm:pt>
    <dgm:pt modelId="{DECC8D5E-B1F1-43C2-BBFD-946A4E9869B8}" type="pres">
      <dgm:prSet presAssocID="{B0D909A8-F30C-4D2F-A315-D10ABFEF9F12}" presName="image_1" presStyleCnt="0"/>
      <dgm:spPr/>
    </dgm:pt>
    <dgm:pt modelId="{3263CA14-107D-4FDE-90DA-A030BDFB7474}" type="pres">
      <dgm:prSet presAssocID="{B0D909A8-F30C-4D2F-A315-D10ABFEF9F12}" presName="imageRepeatNode" presStyleLbl="fgImgPlace1" presStyleIdx="0" presStyleCnt="8" custScaleX="136906" custScaleY="136906" custLinFactNeighborX="-60573" custLinFactNeighborY="-71428"/>
      <dgm:spPr/>
      <dgm:t>
        <a:bodyPr/>
        <a:lstStyle/>
        <a:p>
          <a:endParaRPr lang="en-US"/>
        </a:p>
      </dgm:t>
    </dgm:pt>
    <dgm:pt modelId="{0EF12874-25E4-4BAD-BBD6-F457DC89BF81}" type="pres">
      <dgm:prSet presAssocID="{3316010F-7B4A-43E1-AAD4-1AC1FE3E24E1}" presName="parent_text_2" presStyleLbl="revTx" presStyleIdx="1" presStyleCnt="8">
        <dgm:presLayoutVars>
          <dgm:chMax val="0"/>
          <dgm:chPref val="0"/>
          <dgm:bulletEnabled val="1"/>
        </dgm:presLayoutVars>
      </dgm:prSet>
      <dgm:spPr/>
      <dgm:t>
        <a:bodyPr/>
        <a:lstStyle/>
        <a:p>
          <a:endParaRPr lang="en-US"/>
        </a:p>
      </dgm:t>
    </dgm:pt>
    <dgm:pt modelId="{9BF8C39B-F3C4-445F-A6A2-F1E1BB34E27B}" type="pres">
      <dgm:prSet presAssocID="{3316010F-7B4A-43E1-AAD4-1AC1FE3E24E1}" presName="image_accent_2" presStyleCnt="0"/>
      <dgm:spPr/>
    </dgm:pt>
    <dgm:pt modelId="{FB44B7FC-E43B-4BED-9491-3A8008D83219}" type="pres">
      <dgm:prSet presAssocID="{3316010F-7B4A-43E1-AAD4-1AC1FE3E24E1}" presName="imageAccentRepeatNode" presStyleLbl="alignNode1" presStyleIdx="2" presStyleCnt="13" custScaleX="84992" custScaleY="84992" custLinFactX="-300000" custLinFactY="131320" custLinFactNeighborX="-316210" custLinFactNeighborY="200000"/>
      <dgm:spPr>
        <a:noFill/>
        <a:ln>
          <a:noFill/>
        </a:ln>
      </dgm:spPr>
    </dgm:pt>
    <dgm:pt modelId="{69A4DB41-1EFB-410F-A3F7-34AC6C953D59}" type="pres">
      <dgm:prSet presAssocID="{4BC12EE9-A7C1-4A78-A875-5CE890F26772}" presName="image_2" presStyleCnt="0"/>
      <dgm:spPr/>
    </dgm:pt>
    <dgm:pt modelId="{6A7F70DC-4F47-4BB9-BE94-CF01E7A26EDD}" type="pres">
      <dgm:prSet presAssocID="{4BC12EE9-A7C1-4A78-A875-5CE890F26772}" presName="imageRepeatNode" presStyleLbl="fgImgPlace1" presStyleIdx="1" presStyleCnt="8" custScaleX="306097" custScaleY="306097" custLinFactX="-100000" custLinFactY="84613" custLinFactNeighborX="-145194" custLinFactNeighborY="100000"/>
      <dgm:spPr/>
      <dgm:t>
        <a:bodyPr/>
        <a:lstStyle/>
        <a:p>
          <a:endParaRPr lang="en-US"/>
        </a:p>
      </dgm:t>
    </dgm:pt>
    <dgm:pt modelId="{8D51CFD2-75A9-4654-BC05-E48A897F4C20}" type="pres">
      <dgm:prSet presAssocID="{B47CC0B7-0073-4E38-ADD3-339422CAE85E}" presName="image_accent_3" presStyleCnt="0"/>
      <dgm:spPr/>
    </dgm:pt>
    <dgm:pt modelId="{66465338-12A2-482F-AF74-0CFE352D5076}" type="pres">
      <dgm:prSet presAssocID="{B47CC0B7-0073-4E38-ADD3-339422CAE85E}" presName="imageAccentRepeatNode" presStyleLbl="alignNode1" presStyleIdx="3" presStyleCnt="13" custFlipHor="1" custScaleX="15804" custScaleY="15804" custLinFactX="-100000" custLinFactY="157929" custLinFactNeighborX="-183394" custLinFactNeighborY="200000"/>
      <dgm:spPr>
        <a:noFill/>
        <a:ln>
          <a:noFill/>
        </a:ln>
      </dgm:spPr>
    </dgm:pt>
    <dgm:pt modelId="{19A418F9-2CD1-4CC8-AA4B-5C06B5009386}" type="pres">
      <dgm:prSet presAssocID="{B47CC0B7-0073-4E38-ADD3-339422CAE85E}" presName="parent_text_3" presStyleLbl="revTx" presStyleIdx="2" presStyleCnt="8">
        <dgm:presLayoutVars>
          <dgm:chMax val="0"/>
          <dgm:chPref val="0"/>
          <dgm:bulletEnabled val="1"/>
        </dgm:presLayoutVars>
      </dgm:prSet>
      <dgm:spPr/>
      <dgm:t>
        <a:bodyPr/>
        <a:lstStyle/>
        <a:p>
          <a:endParaRPr lang="en-US"/>
        </a:p>
      </dgm:t>
    </dgm:pt>
    <dgm:pt modelId="{DB6D4BC6-288D-43E1-8EB2-B7376125BDA1}" type="pres">
      <dgm:prSet presAssocID="{B47CC0B7-0073-4E38-ADD3-339422CAE85E}" presName="accent_2" presStyleLbl="alignNode1" presStyleIdx="4" presStyleCnt="13" custScaleX="85171" custScaleY="129596" custLinFactX="-1000000" custLinFactY="431465" custLinFactNeighborX="-1050507" custLinFactNeighborY="500000"/>
      <dgm:spPr>
        <a:noFill/>
        <a:ln>
          <a:noFill/>
        </a:ln>
      </dgm:spPr>
    </dgm:pt>
    <dgm:pt modelId="{0F55F3BE-7C3C-4DB5-8A47-527D5D69315D}" type="pres">
      <dgm:prSet presAssocID="{B47CC0B7-0073-4E38-ADD3-339422CAE85E}" presName="accent_3" presStyleLbl="alignNode1" presStyleIdx="5" presStyleCnt="13" custLinFactX="-400000" custLinFactY="455482" custLinFactNeighborX="-447139" custLinFactNeighborY="500000"/>
      <dgm:spPr>
        <a:noFill/>
        <a:ln>
          <a:noFill/>
        </a:ln>
      </dgm:spPr>
    </dgm:pt>
    <dgm:pt modelId="{D3427C67-C3A1-41EC-8583-4B20BBCA55B7}" type="pres">
      <dgm:prSet presAssocID="{561C186B-D6C6-45F1-B67B-0814E19283F4}" presName="image_3" presStyleCnt="0"/>
      <dgm:spPr/>
    </dgm:pt>
    <dgm:pt modelId="{3D2F2148-8C30-4860-845B-0B80389C8C11}" type="pres">
      <dgm:prSet presAssocID="{561C186B-D6C6-45F1-B67B-0814E19283F4}" presName="imageRepeatNode" presStyleLbl="fgImgPlace1" presStyleIdx="2" presStyleCnt="8" custScaleX="37729" custScaleY="37729" custLinFactY="173731" custLinFactNeighborX="3184" custLinFactNeighborY="200000"/>
      <dgm:spPr/>
      <dgm:t>
        <a:bodyPr/>
        <a:lstStyle/>
        <a:p>
          <a:endParaRPr lang="en-US"/>
        </a:p>
      </dgm:t>
    </dgm:pt>
    <dgm:pt modelId="{C5D97D2D-703E-432E-A447-9DC92904830B}" type="pres">
      <dgm:prSet presAssocID="{4751C6CB-9CD3-4FB5-A23E-17EE8EB3E40C}" presName="image_accent_4" presStyleCnt="0"/>
      <dgm:spPr/>
    </dgm:pt>
    <dgm:pt modelId="{6AB0DA8E-D4E4-4FB2-8A8F-054C44A5CD4A}" type="pres">
      <dgm:prSet presAssocID="{4751C6CB-9CD3-4FB5-A23E-17EE8EB3E40C}" presName="imageAccentRepeatNode" presStyleLbl="alignNode1" presStyleIdx="6" presStyleCnt="13" custScaleX="55649" custScaleY="55649" custLinFactX="-300000" custLinFactY="300000" custLinFactNeighborX="-323965" custLinFactNeighborY="356096"/>
      <dgm:spPr>
        <a:noFill/>
        <a:ln>
          <a:noFill/>
        </a:ln>
      </dgm:spPr>
    </dgm:pt>
    <dgm:pt modelId="{BD4FA78B-2C1F-4B88-8072-E3EC192CC9EE}" type="pres">
      <dgm:prSet presAssocID="{4751C6CB-9CD3-4FB5-A23E-17EE8EB3E40C}" presName="parent_text_4" presStyleLbl="revTx" presStyleIdx="3" presStyleCnt="8">
        <dgm:presLayoutVars>
          <dgm:chMax val="0"/>
          <dgm:chPref val="0"/>
          <dgm:bulletEnabled val="1"/>
        </dgm:presLayoutVars>
      </dgm:prSet>
      <dgm:spPr/>
      <dgm:t>
        <a:bodyPr/>
        <a:lstStyle/>
        <a:p>
          <a:endParaRPr lang="en-US"/>
        </a:p>
      </dgm:t>
    </dgm:pt>
    <dgm:pt modelId="{7F6A0A57-E857-45E8-9A17-FB32C6D9814E}" type="pres">
      <dgm:prSet presAssocID="{4751C6CB-9CD3-4FB5-A23E-17EE8EB3E40C}" presName="accent_4" presStyleLbl="alignNode1" presStyleIdx="7" presStyleCnt="13" custScaleX="267126" custScaleY="300000" custLinFactX="-1700000" custLinFactY="1800000" custLinFactNeighborX="-1787549" custLinFactNeighborY="1825000"/>
      <dgm:spPr>
        <a:noFill/>
        <a:ln>
          <a:noFill/>
        </a:ln>
      </dgm:spPr>
    </dgm:pt>
    <dgm:pt modelId="{98FF0BFA-003B-47DF-BAA6-EDBF0B17F6D7}" type="pres">
      <dgm:prSet presAssocID="{04DAA6B7-85C8-49EB-A191-B5F08825A5EA}" presName="image_4" presStyleCnt="0"/>
      <dgm:spPr/>
    </dgm:pt>
    <dgm:pt modelId="{814C0119-7F96-488C-B6D4-DCB78B499206}" type="pres">
      <dgm:prSet presAssocID="{04DAA6B7-85C8-49EB-A191-B5F08825A5EA}" presName="imageRepeatNode" presStyleLbl="fgImgPlace1" presStyleIdx="3" presStyleCnt="8" custScaleX="217697" custScaleY="217696" custLinFactNeighborX="-58170" custLinFactNeighborY="45491"/>
      <dgm:spPr/>
      <dgm:t>
        <a:bodyPr/>
        <a:lstStyle/>
        <a:p>
          <a:endParaRPr lang="en-US"/>
        </a:p>
      </dgm:t>
    </dgm:pt>
    <dgm:pt modelId="{9B8B642D-F07B-4379-A26A-B9D043778465}" type="pres">
      <dgm:prSet presAssocID="{81DCC8FB-D193-4F21-8496-84F857F5B5CD}" presName="image_accent_5" presStyleCnt="0"/>
      <dgm:spPr/>
    </dgm:pt>
    <dgm:pt modelId="{EE6FD334-D6DF-4C83-A955-30D1EF04FDFB}" type="pres">
      <dgm:prSet presAssocID="{81DCC8FB-D193-4F21-8496-84F857F5B5CD}" presName="imageAccentRepeatNode" presStyleLbl="alignNode1" presStyleIdx="8" presStyleCnt="13" custFlipVert="1" custFlipHor="1" custScaleX="13408" custScaleY="13408" custLinFactX="-375121" custLinFactY="400000" custLinFactNeighborX="-400000" custLinFactNeighborY="413508"/>
      <dgm:spPr>
        <a:noFill/>
        <a:ln>
          <a:noFill/>
        </a:ln>
      </dgm:spPr>
    </dgm:pt>
    <dgm:pt modelId="{0BC1A282-5B09-4973-8109-77417EE8BE27}" type="pres">
      <dgm:prSet presAssocID="{81DCC8FB-D193-4F21-8496-84F857F5B5CD}" presName="parent_text_5" presStyleLbl="revTx" presStyleIdx="4" presStyleCnt="8">
        <dgm:presLayoutVars>
          <dgm:chMax val="0"/>
          <dgm:chPref val="0"/>
          <dgm:bulletEnabled val="1"/>
        </dgm:presLayoutVars>
      </dgm:prSet>
      <dgm:spPr/>
      <dgm:t>
        <a:bodyPr/>
        <a:lstStyle/>
        <a:p>
          <a:endParaRPr lang="en-US"/>
        </a:p>
      </dgm:t>
    </dgm:pt>
    <dgm:pt modelId="{92004AC0-EBE8-4A5B-B980-1B1AECC81604}" type="pres">
      <dgm:prSet presAssocID="{D3B27596-C54A-48D3-88F6-567E9E259F20}" presName="image_5" presStyleCnt="0"/>
      <dgm:spPr/>
    </dgm:pt>
    <dgm:pt modelId="{302682D0-4131-430A-83D6-668713D909A0}" type="pres">
      <dgm:prSet presAssocID="{D3B27596-C54A-48D3-88F6-567E9E259F20}" presName="imageRepeatNode" presStyleLbl="fgImgPlace1" presStyleIdx="4" presStyleCnt="8" custScaleX="228514" custScaleY="228514" custLinFactY="200000" custLinFactNeighborX="-40022" custLinFactNeighborY="267377"/>
      <dgm:spPr/>
      <dgm:t>
        <a:bodyPr/>
        <a:lstStyle/>
        <a:p>
          <a:endParaRPr lang="en-US"/>
        </a:p>
      </dgm:t>
    </dgm:pt>
    <dgm:pt modelId="{C08F95E5-7A3B-4CD6-8236-13730FC51901}" type="pres">
      <dgm:prSet presAssocID="{B21A94A9-554F-49A0-8228-821411516D27}" presName="parent_text_6" presStyleLbl="revTx" presStyleIdx="5" presStyleCnt="8">
        <dgm:presLayoutVars>
          <dgm:chMax val="0"/>
          <dgm:chPref val="0"/>
          <dgm:bulletEnabled val="1"/>
        </dgm:presLayoutVars>
      </dgm:prSet>
      <dgm:spPr/>
      <dgm:t>
        <a:bodyPr/>
        <a:lstStyle/>
        <a:p>
          <a:endParaRPr lang="en-US"/>
        </a:p>
      </dgm:t>
    </dgm:pt>
    <dgm:pt modelId="{A5A945D4-914E-41D0-9ADB-8C8D7C9390AE}" type="pres">
      <dgm:prSet presAssocID="{B21A94A9-554F-49A0-8228-821411516D27}" presName="image_accent_6" presStyleCnt="0"/>
      <dgm:spPr/>
    </dgm:pt>
    <dgm:pt modelId="{FA374BAE-8A88-486D-8D3A-86FD1503031C}" type="pres">
      <dgm:prSet presAssocID="{B21A94A9-554F-49A0-8228-821411516D27}" presName="imageAccentRepeatNode" presStyleLbl="alignNode1" presStyleIdx="9" presStyleCnt="13" custFlipVert="1" custFlipHor="0" custScaleX="24561" custScaleY="24562" custLinFactX="-159855" custLinFactY="12486" custLinFactNeighborX="-200000" custLinFactNeighborY="100000"/>
      <dgm:spPr>
        <a:noFill/>
        <a:ln>
          <a:noFill/>
        </a:ln>
      </dgm:spPr>
    </dgm:pt>
    <dgm:pt modelId="{4F4CF236-A78E-44A0-A72C-DE1E7B41507F}" type="pres">
      <dgm:prSet presAssocID="{B21A94A9-554F-49A0-8228-821411516D27}" presName="accent_5" presStyleLbl="alignNode1" presStyleIdx="10" presStyleCnt="13" custLinFactX="-800000" custLinFactY="885000" custLinFactNeighborX="-820988" custLinFactNeighborY="900000"/>
      <dgm:spPr>
        <a:noFill/>
        <a:ln>
          <a:noFill/>
        </a:ln>
      </dgm:spPr>
    </dgm:pt>
    <dgm:pt modelId="{D43A8AEB-F997-40A4-9067-211E550AE927}" type="pres">
      <dgm:prSet presAssocID="{E8171693-3FB8-406B-9681-D3DB5CDCA43C}" presName="image_6" presStyleCnt="0"/>
      <dgm:spPr/>
    </dgm:pt>
    <dgm:pt modelId="{8DA1D03A-BB7A-47BD-82A7-F2FE2AD3E1D5}" type="pres">
      <dgm:prSet presAssocID="{E8171693-3FB8-406B-9681-D3DB5CDCA43C}" presName="imageRepeatNode" presStyleLbl="fgImgPlace1" presStyleIdx="5" presStyleCnt="8" custScaleX="232984" custScaleY="232984" custLinFactX="100000" custLinFactY="-100000" custLinFactNeighborX="106581" custLinFactNeighborY="-141414"/>
      <dgm:spPr/>
      <dgm:t>
        <a:bodyPr/>
        <a:lstStyle/>
        <a:p>
          <a:endParaRPr lang="en-US"/>
        </a:p>
      </dgm:t>
    </dgm:pt>
    <dgm:pt modelId="{34F3514D-63B9-43CA-AE92-422AD9359FEE}" type="pres">
      <dgm:prSet presAssocID="{3DDC3F47-9C4D-454B-A267-F35B765085CA}" presName="parent_text_7" presStyleLbl="revTx" presStyleIdx="6" presStyleCnt="8">
        <dgm:presLayoutVars>
          <dgm:chMax val="0"/>
          <dgm:chPref val="0"/>
          <dgm:bulletEnabled val="1"/>
        </dgm:presLayoutVars>
      </dgm:prSet>
      <dgm:spPr/>
      <dgm:t>
        <a:bodyPr/>
        <a:lstStyle/>
        <a:p>
          <a:endParaRPr lang="en-US"/>
        </a:p>
      </dgm:t>
    </dgm:pt>
    <dgm:pt modelId="{266FBBFE-C87E-4200-9A99-D1F87B9A8CF1}" type="pres">
      <dgm:prSet presAssocID="{3DDC3F47-9C4D-454B-A267-F35B765085CA}" presName="image_accent_7" presStyleCnt="0"/>
      <dgm:spPr/>
    </dgm:pt>
    <dgm:pt modelId="{8BDD1DAF-B23D-4CB3-9CA7-A923E2ED093D}" type="pres">
      <dgm:prSet presAssocID="{3DDC3F47-9C4D-454B-A267-F35B765085CA}" presName="imageAccentRepeatNode" presStyleLbl="alignNode1" presStyleIdx="11" presStyleCnt="13" custLinFactX="-320964" custLinFactNeighborX="-400000" custLinFactNeighborY="88318"/>
      <dgm:spPr>
        <a:noFill/>
        <a:ln>
          <a:noFill/>
        </a:ln>
      </dgm:spPr>
    </dgm:pt>
    <dgm:pt modelId="{3324E6F8-BDB4-4628-9083-2A96BB2DC3A9}" type="pres">
      <dgm:prSet presAssocID="{5A4E20D4-2E2C-4740-BE02-F10F531EA72C}" presName="image_7" presStyleCnt="0"/>
      <dgm:spPr/>
    </dgm:pt>
    <dgm:pt modelId="{741E6600-AE6C-439D-A38F-63A221FD63AC}" type="pres">
      <dgm:prSet presAssocID="{5A4E20D4-2E2C-4740-BE02-F10F531EA72C}" presName="imageRepeatNode" presStyleLbl="fgImgPlace1" presStyleIdx="6" presStyleCnt="8" custFlipHor="1" custScaleX="60288" custScaleY="60288" custLinFactNeighborX="-95028" custLinFactNeighborY="29289"/>
      <dgm:spPr/>
      <dgm:t>
        <a:bodyPr/>
        <a:lstStyle/>
        <a:p>
          <a:endParaRPr lang="en-US"/>
        </a:p>
      </dgm:t>
    </dgm:pt>
    <dgm:pt modelId="{5501C133-34A6-44FB-BCCB-83D0970D12BC}" type="pres">
      <dgm:prSet presAssocID="{4638EFB5-40A3-4D7A-9CBA-D7920949B8F8}" presName="parent_text_8" presStyleLbl="revTx" presStyleIdx="7" presStyleCnt="8">
        <dgm:presLayoutVars>
          <dgm:chMax val="0"/>
          <dgm:chPref val="0"/>
          <dgm:bulletEnabled val="1"/>
        </dgm:presLayoutVars>
      </dgm:prSet>
      <dgm:spPr/>
      <dgm:t>
        <a:bodyPr/>
        <a:lstStyle/>
        <a:p>
          <a:endParaRPr lang="en-US"/>
        </a:p>
      </dgm:t>
    </dgm:pt>
    <dgm:pt modelId="{09C88685-84ED-4DD2-8234-CC9931F2C07F}" type="pres">
      <dgm:prSet presAssocID="{4638EFB5-40A3-4D7A-9CBA-D7920949B8F8}" presName="image_accent_8" presStyleCnt="0"/>
      <dgm:spPr/>
    </dgm:pt>
    <dgm:pt modelId="{0E7C0B5B-3ABB-4B00-B4AF-22DE3D397A46}" type="pres">
      <dgm:prSet presAssocID="{4638EFB5-40A3-4D7A-9CBA-D7920949B8F8}" presName="imageAccentRepeatNode" presStyleLbl="alignNode1" presStyleIdx="12" presStyleCnt="13" custScaleX="89012" custScaleY="89012" custLinFactX="-400000" custLinFactNeighborX="-487450" custLinFactNeighborY="37802"/>
      <dgm:spPr>
        <a:noFill/>
        <a:ln>
          <a:noFill/>
        </a:ln>
      </dgm:spPr>
    </dgm:pt>
    <dgm:pt modelId="{43A574C3-D445-4C6C-84C6-4BAEEC67E505}" type="pres">
      <dgm:prSet presAssocID="{25CD4293-F937-4A08-8FC6-E1DE82E3E803}" presName="image_8" presStyleCnt="0"/>
      <dgm:spPr/>
    </dgm:pt>
    <dgm:pt modelId="{D0407A72-C471-43B1-853E-FA0F2FC6D704}" type="pres">
      <dgm:prSet presAssocID="{25CD4293-F937-4A08-8FC6-E1DE82E3E803}" presName="imageRepeatNode" presStyleLbl="fgImgPlace1" presStyleIdx="7" presStyleCnt="8" custScaleX="374691" custScaleY="374691" custLinFactX="38246" custLinFactY="-92394" custLinFactNeighborX="100000" custLinFactNeighborY="-100000"/>
      <dgm:spPr/>
      <dgm:t>
        <a:bodyPr/>
        <a:lstStyle/>
        <a:p>
          <a:endParaRPr lang="en-US"/>
        </a:p>
      </dgm:t>
    </dgm:pt>
  </dgm:ptLst>
  <dgm:cxnLst>
    <dgm:cxn modelId="{1F54BCC0-A8FC-4564-A578-157ACE9C949A}" srcId="{E327F5CA-3B4C-4C42-97EF-789DAFFA5BE5}" destId="{81DCC8FB-D193-4F21-8496-84F857F5B5CD}" srcOrd="4" destOrd="0" parTransId="{05B78058-7A9F-480C-A24E-71E074274F25}" sibTransId="{D3B27596-C54A-48D3-88F6-567E9E259F20}"/>
    <dgm:cxn modelId="{3EE0F8E0-C345-4083-8D49-C44FFDD6C962}" type="presOf" srcId="{25CD4293-F937-4A08-8FC6-E1DE82E3E803}" destId="{D0407A72-C471-43B1-853E-FA0F2FC6D704}" srcOrd="0" destOrd="0" presId="urn:microsoft.com/office/officeart/2008/layout/BubblePictureList"/>
    <dgm:cxn modelId="{025F2977-F8D0-44A7-B776-3EF8F21060A0}" type="presOf" srcId="{04DAA6B7-85C8-49EB-A191-B5F08825A5EA}" destId="{814C0119-7F96-488C-B6D4-DCB78B499206}" srcOrd="0" destOrd="0" presId="urn:microsoft.com/office/officeart/2008/layout/BubblePictureList"/>
    <dgm:cxn modelId="{D078BC23-2706-401E-877C-57CE37388209}" srcId="{E327F5CA-3B4C-4C42-97EF-789DAFFA5BE5}" destId="{4751C6CB-9CD3-4FB5-A23E-17EE8EB3E40C}" srcOrd="3" destOrd="0" parTransId="{91F581AD-1AB6-4497-B89C-6C6822E54B4D}" sibTransId="{04DAA6B7-85C8-49EB-A191-B5F08825A5EA}"/>
    <dgm:cxn modelId="{06859582-CAC9-4CE9-9B88-676EB11A0BF3}" type="presOf" srcId="{4638EFB5-40A3-4D7A-9CBA-D7920949B8F8}" destId="{5501C133-34A6-44FB-BCCB-83D0970D12BC}" srcOrd="0" destOrd="0" presId="urn:microsoft.com/office/officeart/2008/layout/BubblePictureList"/>
    <dgm:cxn modelId="{6C3C4C49-33CC-4639-BC4D-FE193BDF66DD}" type="presOf" srcId="{E8171693-3FB8-406B-9681-D3DB5CDCA43C}" destId="{8DA1D03A-BB7A-47BD-82A7-F2FE2AD3E1D5}" srcOrd="0" destOrd="0" presId="urn:microsoft.com/office/officeart/2008/layout/BubblePictureList"/>
    <dgm:cxn modelId="{4474296D-A863-42D3-984A-2ED4FF90A5FE}" type="presOf" srcId="{B0D909A8-F30C-4D2F-A315-D10ABFEF9F12}" destId="{3263CA14-107D-4FDE-90DA-A030BDFB7474}" srcOrd="0" destOrd="0" presId="urn:microsoft.com/office/officeart/2008/layout/BubblePictureList"/>
    <dgm:cxn modelId="{A7780795-7B35-4773-82C1-911EE6F45AF8}" srcId="{E327F5CA-3B4C-4C42-97EF-789DAFFA5BE5}" destId="{B21A94A9-554F-49A0-8228-821411516D27}" srcOrd="5" destOrd="0" parTransId="{39B6949F-C294-47C3-B0F1-7F6B635E8D11}" sibTransId="{E8171693-3FB8-406B-9681-D3DB5CDCA43C}"/>
    <dgm:cxn modelId="{BD55FF55-67E3-4DE5-8B17-CD3FCE8ADAF5}" type="presOf" srcId="{81DCC8FB-D193-4F21-8496-84F857F5B5CD}" destId="{0BC1A282-5B09-4973-8109-77417EE8BE27}" srcOrd="0" destOrd="0" presId="urn:microsoft.com/office/officeart/2008/layout/BubblePictureList"/>
    <dgm:cxn modelId="{C8331B13-DCFA-432B-80E1-3E98E37B3EF5}" srcId="{E327F5CA-3B4C-4C42-97EF-789DAFFA5BE5}" destId="{3316010F-7B4A-43E1-AAD4-1AC1FE3E24E1}" srcOrd="1" destOrd="0" parTransId="{D3231D1D-0095-4D0C-91EB-230A15621FE3}" sibTransId="{4BC12EE9-A7C1-4A78-A875-5CE890F26772}"/>
    <dgm:cxn modelId="{13B78AB6-B192-4C32-A052-1E6311DFCC08}" type="presOf" srcId="{3DDC3F47-9C4D-454B-A267-F35B765085CA}" destId="{34F3514D-63B9-43CA-AE92-422AD9359FEE}" srcOrd="0" destOrd="0" presId="urn:microsoft.com/office/officeart/2008/layout/BubblePictureList"/>
    <dgm:cxn modelId="{1567C15A-0DC8-4621-8E00-D2CE8FB151B3}" type="presOf" srcId="{561C186B-D6C6-45F1-B67B-0814E19283F4}" destId="{3D2F2148-8C30-4860-845B-0B80389C8C11}" srcOrd="0" destOrd="0" presId="urn:microsoft.com/office/officeart/2008/layout/BubblePictureList"/>
    <dgm:cxn modelId="{1229C690-B068-4ED2-BD9C-CAF2B71C5F26}" type="presOf" srcId="{E327F5CA-3B4C-4C42-97EF-789DAFFA5BE5}" destId="{0A1F5410-9CB9-46FC-B9A7-465B997B53CB}" srcOrd="0" destOrd="0" presId="urn:microsoft.com/office/officeart/2008/layout/BubblePictureList"/>
    <dgm:cxn modelId="{7CCFBA9C-DCD8-4764-AE9F-F74317306281}" type="presOf" srcId="{D3B27596-C54A-48D3-88F6-567E9E259F20}" destId="{302682D0-4131-430A-83D6-668713D909A0}" srcOrd="0" destOrd="0" presId="urn:microsoft.com/office/officeart/2008/layout/BubblePictureList"/>
    <dgm:cxn modelId="{4386CC10-4300-4E06-8A61-C3CA5AE5A63B}" type="presOf" srcId="{F1E41BCF-4ABC-46C4-AF96-1DC6BF0B7DD5}" destId="{2873EE0F-1F5B-472B-B986-E873CA7851BD}" srcOrd="0" destOrd="0" presId="urn:microsoft.com/office/officeart/2008/layout/BubblePictureList"/>
    <dgm:cxn modelId="{25695BCE-B04E-4D0D-9890-A9310D098E66}" type="presOf" srcId="{5A4E20D4-2E2C-4740-BE02-F10F531EA72C}" destId="{741E6600-AE6C-439D-A38F-63A221FD63AC}" srcOrd="0" destOrd="0" presId="urn:microsoft.com/office/officeart/2008/layout/BubblePictureList"/>
    <dgm:cxn modelId="{732F3357-811A-46E7-BC0F-0322B3F14F3D}" type="presOf" srcId="{4BC12EE9-A7C1-4A78-A875-5CE890F26772}" destId="{6A7F70DC-4F47-4BB9-BE94-CF01E7A26EDD}" srcOrd="0" destOrd="0" presId="urn:microsoft.com/office/officeart/2008/layout/BubblePictureList"/>
    <dgm:cxn modelId="{03DD79B9-D85A-4428-923A-D641047CDAC9}" srcId="{E327F5CA-3B4C-4C42-97EF-789DAFFA5BE5}" destId="{4638EFB5-40A3-4D7A-9CBA-D7920949B8F8}" srcOrd="7" destOrd="0" parTransId="{B611D914-5672-4837-B914-DC73FF681255}" sibTransId="{25CD4293-F937-4A08-8FC6-E1DE82E3E803}"/>
    <dgm:cxn modelId="{E442CE59-8ED9-4CB0-A107-D2DFCFB6DB19}" type="presOf" srcId="{4751C6CB-9CD3-4FB5-A23E-17EE8EB3E40C}" destId="{BD4FA78B-2C1F-4B88-8072-E3EC192CC9EE}" srcOrd="0" destOrd="0" presId="urn:microsoft.com/office/officeart/2008/layout/BubblePictureList"/>
    <dgm:cxn modelId="{7DEF4B91-810E-438D-916B-2E847CC5B715}" srcId="{E327F5CA-3B4C-4C42-97EF-789DAFFA5BE5}" destId="{F1E41BCF-4ABC-46C4-AF96-1DC6BF0B7DD5}" srcOrd="0" destOrd="0" parTransId="{9720DD6A-4E20-4B0B-92D0-4C1255F73806}" sibTransId="{B0D909A8-F30C-4D2F-A315-D10ABFEF9F12}"/>
    <dgm:cxn modelId="{0A1680B7-2A18-4086-A196-1208714788D8}" type="presOf" srcId="{B47CC0B7-0073-4E38-ADD3-339422CAE85E}" destId="{19A418F9-2CD1-4CC8-AA4B-5C06B5009386}" srcOrd="0" destOrd="0" presId="urn:microsoft.com/office/officeart/2008/layout/BubblePictureList"/>
    <dgm:cxn modelId="{CBD7ACA0-1542-4C71-90FB-8D5F8C5CCEAB}" type="presOf" srcId="{3316010F-7B4A-43E1-AAD4-1AC1FE3E24E1}" destId="{0EF12874-25E4-4BAD-BBD6-F457DC89BF81}" srcOrd="0" destOrd="0" presId="urn:microsoft.com/office/officeart/2008/layout/BubblePictureList"/>
    <dgm:cxn modelId="{A3504530-C298-4129-967D-0A112C7AB8F6}" type="presOf" srcId="{B21A94A9-554F-49A0-8228-821411516D27}" destId="{C08F95E5-7A3B-4CD6-8236-13730FC51901}" srcOrd="0" destOrd="0" presId="urn:microsoft.com/office/officeart/2008/layout/BubblePictureList"/>
    <dgm:cxn modelId="{74F7F8F7-C5A9-412B-868D-D5C0EEB76389}" srcId="{E327F5CA-3B4C-4C42-97EF-789DAFFA5BE5}" destId="{B47CC0B7-0073-4E38-ADD3-339422CAE85E}" srcOrd="2" destOrd="0" parTransId="{093DCAAA-B7DC-42AD-A3A8-F84C483D8008}" sibTransId="{561C186B-D6C6-45F1-B67B-0814E19283F4}"/>
    <dgm:cxn modelId="{620E370B-6775-46E7-B9BD-C678C0934E2C}" srcId="{E327F5CA-3B4C-4C42-97EF-789DAFFA5BE5}" destId="{3DDC3F47-9C4D-454B-A267-F35B765085CA}" srcOrd="6" destOrd="0" parTransId="{B3A52136-A64B-457E-8791-E1B61907476F}" sibTransId="{5A4E20D4-2E2C-4740-BE02-F10F531EA72C}"/>
    <dgm:cxn modelId="{04FE1654-F4C7-45A7-9751-A8BB681CEC1A}" type="presParOf" srcId="{0A1F5410-9CB9-46FC-B9A7-465B997B53CB}" destId="{2873EE0F-1F5B-472B-B986-E873CA7851BD}" srcOrd="0" destOrd="0" presId="urn:microsoft.com/office/officeart/2008/layout/BubblePictureList"/>
    <dgm:cxn modelId="{5F993337-F7AA-453C-93C8-CFAC279A243E}" type="presParOf" srcId="{0A1F5410-9CB9-46FC-B9A7-465B997B53CB}" destId="{BFEEF258-1B2D-4F62-A1C3-36F01D67A223}" srcOrd="1" destOrd="0" presId="urn:microsoft.com/office/officeart/2008/layout/BubblePictureList"/>
    <dgm:cxn modelId="{AA2DDF5A-4BA4-4714-9C85-53F55090B8EE}" type="presParOf" srcId="{BFEEF258-1B2D-4F62-A1C3-36F01D67A223}" destId="{3036DEA0-00D3-4CF9-907D-FDDF5C614F4B}" srcOrd="0" destOrd="0" presId="urn:microsoft.com/office/officeart/2008/layout/BubblePictureList"/>
    <dgm:cxn modelId="{C9B0F8ED-0F38-4D80-9A3B-4117F387A45D}" type="presParOf" srcId="{0A1F5410-9CB9-46FC-B9A7-465B997B53CB}" destId="{947B6744-F4CE-474D-AF12-FBD3FD308245}" srcOrd="2" destOrd="0" presId="urn:microsoft.com/office/officeart/2008/layout/BubblePictureList"/>
    <dgm:cxn modelId="{6A73BED4-A9C4-4390-96AA-915D74F497A4}" type="presParOf" srcId="{0A1F5410-9CB9-46FC-B9A7-465B997B53CB}" destId="{DECC8D5E-B1F1-43C2-BBFD-946A4E9869B8}" srcOrd="3" destOrd="0" presId="urn:microsoft.com/office/officeart/2008/layout/BubblePictureList"/>
    <dgm:cxn modelId="{C7F876E7-6FBB-4A06-AA15-99A55EC7C210}" type="presParOf" srcId="{DECC8D5E-B1F1-43C2-BBFD-946A4E9869B8}" destId="{3263CA14-107D-4FDE-90DA-A030BDFB7474}" srcOrd="0" destOrd="0" presId="urn:microsoft.com/office/officeart/2008/layout/BubblePictureList"/>
    <dgm:cxn modelId="{4527CE98-3CDF-46C1-A3FC-FBBFCF2D71E7}" type="presParOf" srcId="{0A1F5410-9CB9-46FC-B9A7-465B997B53CB}" destId="{0EF12874-25E4-4BAD-BBD6-F457DC89BF81}" srcOrd="4" destOrd="0" presId="urn:microsoft.com/office/officeart/2008/layout/BubblePictureList"/>
    <dgm:cxn modelId="{BFEB8067-5B86-4287-9071-BEF48E802D7F}" type="presParOf" srcId="{0A1F5410-9CB9-46FC-B9A7-465B997B53CB}" destId="{9BF8C39B-F3C4-445F-A6A2-F1E1BB34E27B}" srcOrd="5" destOrd="0" presId="urn:microsoft.com/office/officeart/2008/layout/BubblePictureList"/>
    <dgm:cxn modelId="{F5AAE7B2-E41F-4438-A1A4-3E4E03D76BAC}" type="presParOf" srcId="{9BF8C39B-F3C4-445F-A6A2-F1E1BB34E27B}" destId="{FB44B7FC-E43B-4BED-9491-3A8008D83219}" srcOrd="0" destOrd="0" presId="urn:microsoft.com/office/officeart/2008/layout/BubblePictureList"/>
    <dgm:cxn modelId="{E4A216D9-D080-4E4D-914E-2643CF46485E}" type="presParOf" srcId="{0A1F5410-9CB9-46FC-B9A7-465B997B53CB}" destId="{69A4DB41-1EFB-410F-A3F7-34AC6C953D59}" srcOrd="6" destOrd="0" presId="urn:microsoft.com/office/officeart/2008/layout/BubblePictureList"/>
    <dgm:cxn modelId="{2A367135-F2B3-43C0-887B-4FE2509C4303}" type="presParOf" srcId="{69A4DB41-1EFB-410F-A3F7-34AC6C953D59}" destId="{6A7F70DC-4F47-4BB9-BE94-CF01E7A26EDD}" srcOrd="0" destOrd="0" presId="urn:microsoft.com/office/officeart/2008/layout/BubblePictureList"/>
    <dgm:cxn modelId="{C4B74AD8-F108-4A3D-9D42-FFBAD34E6E12}" type="presParOf" srcId="{0A1F5410-9CB9-46FC-B9A7-465B997B53CB}" destId="{8D51CFD2-75A9-4654-BC05-E48A897F4C20}" srcOrd="7" destOrd="0" presId="urn:microsoft.com/office/officeart/2008/layout/BubblePictureList"/>
    <dgm:cxn modelId="{7A2AA70C-4F94-41D2-B06F-51BCF6399448}" type="presParOf" srcId="{8D51CFD2-75A9-4654-BC05-E48A897F4C20}" destId="{66465338-12A2-482F-AF74-0CFE352D5076}" srcOrd="0" destOrd="0" presId="urn:microsoft.com/office/officeart/2008/layout/BubblePictureList"/>
    <dgm:cxn modelId="{AE9612BB-016B-42C9-BCC3-9DBDF26BAC7F}" type="presParOf" srcId="{0A1F5410-9CB9-46FC-B9A7-465B997B53CB}" destId="{19A418F9-2CD1-4CC8-AA4B-5C06B5009386}" srcOrd="8" destOrd="0" presId="urn:microsoft.com/office/officeart/2008/layout/BubblePictureList"/>
    <dgm:cxn modelId="{8FA99C35-CADE-4A25-B22B-D1D456AC4F68}" type="presParOf" srcId="{0A1F5410-9CB9-46FC-B9A7-465B997B53CB}" destId="{DB6D4BC6-288D-43E1-8EB2-B7376125BDA1}" srcOrd="9" destOrd="0" presId="urn:microsoft.com/office/officeart/2008/layout/BubblePictureList"/>
    <dgm:cxn modelId="{72BFEF32-11E7-4A02-9493-F4DBC440C29E}" type="presParOf" srcId="{0A1F5410-9CB9-46FC-B9A7-465B997B53CB}" destId="{0F55F3BE-7C3C-4DB5-8A47-527D5D69315D}" srcOrd="10" destOrd="0" presId="urn:microsoft.com/office/officeart/2008/layout/BubblePictureList"/>
    <dgm:cxn modelId="{BF3B60A3-B185-4CDC-A9A2-D1C7B7D48962}" type="presParOf" srcId="{0A1F5410-9CB9-46FC-B9A7-465B997B53CB}" destId="{D3427C67-C3A1-41EC-8583-4B20BBCA55B7}" srcOrd="11" destOrd="0" presId="urn:microsoft.com/office/officeart/2008/layout/BubblePictureList"/>
    <dgm:cxn modelId="{6439788B-755E-4587-9845-0E67EB932CD1}" type="presParOf" srcId="{D3427C67-C3A1-41EC-8583-4B20BBCA55B7}" destId="{3D2F2148-8C30-4860-845B-0B80389C8C11}" srcOrd="0" destOrd="0" presId="urn:microsoft.com/office/officeart/2008/layout/BubblePictureList"/>
    <dgm:cxn modelId="{8B50735A-CC69-456A-8E32-685749620815}" type="presParOf" srcId="{0A1F5410-9CB9-46FC-B9A7-465B997B53CB}" destId="{C5D97D2D-703E-432E-A447-9DC92904830B}" srcOrd="12" destOrd="0" presId="urn:microsoft.com/office/officeart/2008/layout/BubblePictureList"/>
    <dgm:cxn modelId="{0B4FBC7D-6D66-4FDD-8023-CBFE3E527AF2}" type="presParOf" srcId="{C5D97D2D-703E-432E-A447-9DC92904830B}" destId="{6AB0DA8E-D4E4-4FB2-8A8F-054C44A5CD4A}" srcOrd="0" destOrd="0" presId="urn:microsoft.com/office/officeart/2008/layout/BubblePictureList"/>
    <dgm:cxn modelId="{7673DE20-045A-437A-8704-3719B4D5C329}" type="presParOf" srcId="{0A1F5410-9CB9-46FC-B9A7-465B997B53CB}" destId="{BD4FA78B-2C1F-4B88-8072-E3EC192CC9EE}" srcOrd="13" destOrd="0" presId="urn:microsoft.com/office/officeart/2008/layout/BubblePictureList"/>
    <dgm:cxn modelId="{877B600C-9180-42AA-B64A-B70D99468545}" type="presParOf" srcId="{0A1F5410-9CB9-46FC-B9A7-465B997B53CB}" destId="{7F6A0A57-E857-45E8-9A17-FB32C6D9814E}" srcOrd="14" destOrd="0" presId="urn:microsoft.com/office/officeart/2008/layout/BubblePictureList"/>
    <dgm:cxn modelId="{333D3466-E03E-4B8B-9400-CE9637EF784E}" type="presParOf" srcId="{0A1F5410-9CB9-46FC-B9A7-465B997B53CB}" destId="{98FF0BFA-003B-47DF-BAA6-EDBF0B17F6D7}" srcOrd="15" destOrd="0" presId="urn:microsoft.com/office/officeart/2008/layout/BubblePictureList"/>
    <dgm:cxn modelId="{B148C57A-B730-4F7F-8FFD-6A4D31A25B71}" type="presParOf" srcId="{98FF0BFA-003B-47DF-BAA6-EDBF0B17F6D7}" destId="{814C0119-7F96-488C-B6D4-DCB78B499206}" srcOrd="0" destOrd="0" presId="urn:microsoft.com/office/officeart/2008/layout/BubblePictureList"/>
    <dgm:cxn modelId="{3193B455-AEE4-43A6-90AC-108FDA2EA7CA}" type="presParOf" srcId="{0A1F5410-9CB9-46FC-B9A7-465B997B53CB}" destId="{9B8B642D-F07B-4379-A26A-B9D043778465}" srcOrd="16" destOrd="0" presId="urn:microsoft.com/office/officeart/2008/layout/BubblePictureList"/>
    <dgm:cxn modelId="{6A003D87-0600-4A8D-9E30-234BD7BA90C6}" type="presParOf" srcId="{9B8B642D-F07B-4379-A26A-B9D043778465}" destId="{EE6FD334-D6DF-4C83-A955-30D1EF04FDFB}" srcOrd="0" destOrd="0" presId="urn:microsoft.com/office/officeart/2008/layout/BubblePictureList"/>
    <dgm:cxn modelId="{F888A8A0-2D87-46A4-A343-1660DAA70194}" type="presParOf" srcId="{0A1F5410-9CB9-46FC-B9A7-465B997B53CB}" destId="{0BC1A282-5B09-4973-8109-77417EE8BE27}" srcOrd="17" destOrd="0" presId="urn:microsoft.com/office/officeart/2008/layout/BubblePictureList"/>
    <dgm:cxn modelId="{F4336339-88DF-4C23-9840-4D8D5DD432AE}" type="presParOf" srcId="{0A1F5410-9CB9-46FC-B9A7-465B997B53CB}" destId="{92004AC0-EBE8-4A5B-B980-1B1AECC81604}" srcOrd="18" destOrd="0" presId="urn:microsoft.com/office/officeart/2008/layout/BubblePictureList"/>
    <dgm:cxn modelId="{F8699D1D-816A-43A2-8D95-5288B0D82D11}" type="presParOf" srcId="{92004AC0-EBE8-4A5B-B980-1B1AECC81604}" destId="{302682D0-4131-430A-83D6-668713D909A0}" srcOrd="0" destOrd="0" presId="urn:microsoft.com/office/officeart/2008/layout/BubblePictureList"/>
    <dgm:cxn modelId="{98175EA5-BCD0-4D57-9C28-292BA3AE4E1E}" type="presParOf" srcId="{0A1F5410-9CB9-46FC-B9A7-465B997B53CB}" destId="{C08F95E5-7A3B-4CD6-8236-13730FC51901}" srcOrd="19" destOrd="0" presId="urn:microsoft.com/office/officeart/2008/layout/BubblePictureList"/>
    <dgm:cxn modelId="{7FEB29FD-F10E-498A-B683-7AFFCFE18B00}" type="presParOf" srcId="{0A1F5410-9CB9-46FC-B9A7-465B997B53CB}" destId="{A5A945D4-914E-41D0-9ADB-8C8D7C9390AE}" srcOrd="20" destOrd="0" presId="urn:microsoft.com/office/officeart/2008/layout/BubblePictureList"/>
    <dgm:cxn modelId="{13EE8232-2E19-4E30-93B7-F88A25A339EE}" type="presParOf" srcId="{A5A945D4-914E-41D0-9ADB-8C8D7C9390AE}" destId="{FA374BAE-8A88-486D-8D3A-86FD1503031C}" srcOrd="0" destOrd="0" presId="urn:microsoft.com/office/officeart/2008/layout/BubblePictureList"/>
    <dgm:cxn modelId="{34289937-67F6-44B6-8E86-90FEC208C620}" type="presParOf" srcId="{0A1F5410-9CB9-46FC-B9A7-465B997B53CB}" destId="{4F4CF236-A78E-44A0-A72C-DE1E7B41507F}" srcOrd="21" destOrd="0" presId="urn:microsoft.com/office/officeart/2008/layout/BubblePictureList"/>
    <dgm:cxn modelId="{426D5CCF-E2F7-4FC7-88CE-AE6FBB33DC51}" type="presParOf" srcId="{0A1F5410-9CB9-46FC-B9A7-465B997B53CB}" destId="{D43A8AEB-F997-40A4-9067-211E550AE927}" srcOrd="22" destOrd="0" presId="urn:microsoft.com/office/officeart/2008/layout/BubblePictureList"/>
    <dgm:cxn modelId="{1DDA64E6-CE47-4D92-AC83-76B8F11413A6}" type="presParOf" srcId="{D43A8AEB-F997-40A4-9067-211E550AE927}" destId="{8DA1D03A-BB7A-47BD-82A7-F2FE2AD3E1D5}" srcOrd="0" destOrd="0" presId="urn:microsoft.com/office/officeart/2008/layout/BubblePictureList"/>
    <dgm:cxn modelId="{C548EF1A-32E1-4BA7-9888-D82DCEEEB27B}" type="presParOf" srcId="{0A1F5410-9CB9-46FC-B9A7-465B997B53CB}" destId="{34F3514D-63B9-43CA-AE92-422AD9359FEE}" srcOrd="23" destOrd="0" presId="urn:microsoft.com/office/officeart/2008/layout/BubblePictureList"/>
    <dgm:cxn modelId="{D6D156BC-A335-4A2D-8A88-9DC00C006F65}" type="presParOf" srcId="{0A1F5410-9CB9-46FC-B9A7-465B997B53CB}" destId="{266FBBFE-C87E-4200-9A99-D1F87B9A8CF1}" srcOrd="24" destOrd="0" presId="urn:microsoft.com/office/officeart/2008/layout/BubblePictureList"/>
    <dgm:cxn modelId="{DAB4A332-0CED-4513-BAEA-C4DBF87B4E9C}" type="presParOf" srcId="{266FBBFE-C87E-4200-9A99-D1F87B9A8CF1}" destId="{8BDD1DAF-B23D-4CB3-9CA7-A923E2ED093D}" srcOrd="0" destOrd="0" presId="urn:microsoft.com/office/officeart/2008/layout/BubblePictureList"/>
    <dgm:cxn modelId="{0F0D3029-51FC-42F5-BC54-6FED07829F4D}" type="presParOf" srcId="{0A1F5410-9CB9-46FC-B9A7-465B997B53CB}" destId="{3324E6F8-BDB4-4628-9083-2A96BB2DC3A9}" srcOrd="25" destOrd="0" presId="urn:microsoft.com/office/officeart/2008/layout/BubblePictureList"/>
    <dgm:cxn modelId="{4EBFB500-8558-4314-A114-58663738E1B6}" type="presParOf" srcId="{3324E6F8-BDB4-4628-9083-2A96BB2DC3A9}" destId="{741E6600-AE6C-439D-A38F-63A221FD63AC}" srcOrd="0" destOrd="0" presId="urn:microsoft.com/office/officeart/2008/layout/BubblePictureList"/>
    <dgm:cxn modelId="{43E39394-C6EA-44D9-88A9-DCFFAC54BAAB}" type="presParOf" srcId="{0A1F5410-9CB9-46FC-B9A7-465B997B53CB}" destId="{5501C133-34A6-44FB-BCCB-83D0970D12BC}" srcOrd="26" destOrd="0" presId="urn:microsoft.com/office/officeart/2008/layout/BubblePictureList"/>
    <dgm:cxn modelId="{30B86BF1-19F3-4FF3-9E23-B2235999C5B3}" type="presParOf" srcId="{0A1F5410-9CB9-46FC-B9A7-465B997B53CB}" destId="{09C88685-84ED-4DD2-8234-CC9931F2C07F}" srcOrd="27" destOrd="0" presId="urn:microsoft.com/office/officeart/2008/layout/BubblePictureList"/>
    <dgm:cxn modelId="{F3A88506-020C-4684-8A6D-06058C01DA98}" type="presParOf" srcId="{09C88685-84ED-4DD2-8234-CC9931F2C07F}" destId="{0E7C0B5B-3ABB-4B00-B4AF-22DE3D397A46}" srcOrd="0" destOrd="0" presId="urn:microsoft.com/office/officeart/2008/layout/BubblePictureList"/>
    <dgm:cxn modelId="{5C1065BC-910A-4879-827A-8046F83185C0}" type="presParOf" srcId="{0A1F5410-9CB9-46FC-B9A7-465B997B53CB}" destId="{43A574C3-D445-4C6C-84C6-4BAEEC67E505}" srcOrd="28" destOrd="0" presId="urn:microsoft.com/office/officeart/2008/layout/BubblePictureList"/>
    <dgm:cxn modelId="{D96DE3F2-0C96-4A50-96B8-444F4EA991F6}" type="presParOf" srcId="{43A574C3-D445-4C6C-84C6-4BAEEC67E505}" destId="{D0407A72-C471-43B1-853E-FA0F2FC6D704}"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7F5CA-3B4C-4C42-97EF-789DAFFA5BE5}"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F1E41BCF-4ABC-46C4-AF96-1DC6BF0B7DD5}">
      <dgm:prSet phldrT="[Text]"/>
      <dgm:spPr/>
      <dgm:t>
        <a:bodyPr/>
        <a:lstStyle/>
        <a:p>
          <a:r>
            <a:rPr lang="en-US" dirty="0"/>
            <a:t> </a:t>
          </a:r>
        </a:p>
      </dgm:t>
    </dgm:pt>
    <dgm:pt modelId="{9720DD6A-4E20-4B0B-92D0-4C1255F73806}" type="parTrans" cxnId="{7DEF4B91-810E-438D-916B-2E847CC5B715}">
      <dgm:prSet/>
      <dgm:spPr/>
      <dgm:t>
        <a:bodyPr/>
        <a:lstStyle/>
        <a:p>
          <a:endParaRPr lang="en-US"/>
        </a:p>
      </dgm:t>
    </dgm:pt>
    <dgm:pt modelId="{B0D909A8-F30C-4D2F-A315-D10ABFEF9F12}" type="sibTrans" cxnId="{7DEF4B91-810E-438D-916B-2E847CC5B715}">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4CB25C"/>
          </a:solidFill>
        </a:ln>
      </dgm:spPr>
      <dgm:t>
        <a:bodyPr/>
        <a:lstStyle/>
        <a:p>
          <a:endParaRPr lang="en-US"/>
        </a:p>
      </dgm:t>
    </dgm:pt>
    <dgm:pt modelId="{3316010F-7B4A-43E1-AAD4-1AC1FE3E24E1}">
      <dgm:prSet phldrT="[Text]"/>
      <dgm:spPr/>
      <dgm:t>
        <a:bodyPr/>
        <a:lstStyle/>
        <a:p>
          <a:r>
            <a:rPr lang="en-US" dirty="0"/>
            <a:t> </a:t>
          </a:r>
        </a:p>
      </dgm:t>
    </dgm:pt>
    <dgm:pt modelId="{4BC12EE9-A7C1-4A78-A875-5CE890F26772}" type="sibTrans" cxnId="{C8331B13-DCFA-432B-80E1-3E98E37B3EF5}">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D1F22"/>
          </a:solidFill>
        </a:ln>
      </dgm:spPr>
      <dgm:t>
        <a:bodyPr/>
        <a:lstStyle/>
        <a:p>
          <a:endParaRPr lang="en-US"/>
        </a:p>
      </dgm:t>
    </dgm:pt>
    <dgm:pt modelId="{D3231D1D-0095-4D0C-91EB-230A15621FE3}" type="parTrans" cxnId="{C8331B13-DCFA-432B-80E1-3E98E37B3EF5}">
      <dgm:prSet/>
      <dgm:spPr/>
      <dgm:t>
        <a:bodyPr/>
        <a:lstStyle/>
        <a:p>
          <a:endParaRPr lang="en-US"/>
        </a:p>
      </dgm:t>
    </dgm:pt>
    <dgm:pt modelId="{B47CC0B7-0073-4E38-ADD3-339422CAE85E}">
      <dgm:prSet phldrT="[Text]"/>
      <dgm:spPr/>
      <dgm:t>
        <a:bodyPr/>
        <a:lstStyle/>
        <a:p>
          <a:r>
            <a:rPr lang="en-US" dirty="0"/>
            <a:t> </a:t>
          </a:r>
        </a:p>
      </dgm:t>
    </dgm:pt>
    <dgm:pt modelId="{561C186B-D6C6-45F1-B67B-0814E19283F4}" type="sibTrans" cxnId="{74F7F8F7-C5A9-412B-868D-D5C0EEB76389}">
      <dgm:prSet/>
      <dgm:spPr>
        <a:noFill/>
        <a:ln>
          <a:solidFill>
            <a:schemeClr val="bg1"/>
          </a:solidFill>
        </a:ln>
      </dgm:spPr>
      <dgm:t>
        <a:bodyPr/>
        <a:lstStyle/>
        <a:p>
          <a:endParaRPr lang="en-US"/>
        </a:p>
      </dgm:t>
    </dgm:pt>
    <dgm:pt modelId="{093DCAAA-B7DC-42AD-A3A8-F84C483D8008}" type="parTrans" cxnId="{74F7F8F7-C5A9-412B-868D-D5C0EEB76389}">
      <dgm:prSet/>
      <dgm:spPr/>
      <dgm:t>
        <a:bodyPr/>
        <a:lstStyle/>
        <a:p>
          <a:endParaRPr lang="en-US"/>
        </a:p>
      </dgm:t>
    </dgm:pt>
    <dgm:pt modelId="{4751C6CB-9CD3-4FB5-A23E-17EE8EB3E40C}">
      <dgm:prSet/>
      <dgm:spPr/>
      <dgm:t>
        <a:bodyPr/>
        <a:lstStyle/>
        <a:p>
          <a:endParaRPr lang="en-US"/>
        </a:p>
      </dgm:t>
    </dgm:pt>
    <dgm:pt modelId="{91F581AD-1AB6-4497-B89C-6C6822E54B4D}" type="parTrans" cxnId="{D078BC23-2706-401E-877C-57CE37388209}">
      <dgm:prSet/>
      <dgm:spPr/>
      <dgm:t>
        <a:bodyPr/>
        <a:lstStyle/>
        <a:p>
          <a:endParaRPr lang="en-US"/>
        </a:p>
      </dgm:t>
    </dgm:pt>
    <dgm:pt modelId="{04DAA6B7-85C8-49EB-A191-B5F08825A5EA}" type="sibTrans" cxnId="{D078BC23-2706-401E-877C-57CE37388209}">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9AB32"/>
          </a:solidFill>
        </a:ln>
      </dgm:spPr>
      <dgm:t>
        <a:bodyPr/>
        <a:lstStyle/>
        <a:p>
          <a:endParaRPr lang="en-US"/>
        </a:p>
      </dgm:t>
    </dgm:pt>
    <dgm:pt modelId="{81DCC8FB-D193-4F21-8496-84F857F5B5CD}">
      <dgm:prSet/>
      <dgm:spPr/>
      <dgm:t>
        <a:bodyPr/>
        <a:lstStyle/>
        <a:p>
          <a:endParaRPr lang="en-US"/>
        </a:p>
      </dgm:t>
    </dgm:pt>
    <dgm:pt modelId="{05B78058-7A9F-480C-A24E-71E074274F25}" type="parTrans" cxnId="{1F54BCC0-A8FC-4564-A578-157ACE9C949A}">
      <dgm:prSet/>
      <dgm:spPr/>
      <dgm:t>
        <a:bodyPr/>
        <a:lstStyle/>
        <a:p>
          <a:endParaRPr lang="en-US"/>
        </a:p>
      </dgm:t>
    </dgm:pt>
    <dgm:pt modelId="{D3B27596-C54A-48D3-88F6-567E9E259F20}" type="sibTrans" cxnId="{1F54BCC0-A8FC-4564-A578-157ACE9C949A}">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EACD7C"/>
          </a:solidFill>
        </a:ln>
      </dgm:spPr>
      <dgm:t>
        <a:bodyPr/>
        <a:lstStyle/>
        <a:p>
          <a:endParaRPr lang="en-US"/>
        </a:p>
      </dgm:t>
    </dgm:pt>
    <dgm:pt modelId="{B21A94A9-554F-49A0-8228-821411516D27}">
      <dgm:prSet/>
      <dgm:spPr/>
      <dgm:t>
        <a:bodyPr/>
        <a:lstStyle/>
        <a:p>
          <a:endParaRPr lang="en-US"/>
        </a:p>
      </dgm:t>
    </dgm:pt>
    <dgm:pt modelId="{39B6949F-C294-47C3-B0F1-7F6B635E8D11}" type="parTrans" cxnId="{A7780795-7B35-4773-82C1-911EE6F45AF8}">
      <dgm:prSet/>
      <dgm:spPr/>
      <dgm:t>
        <a:bodyPr/>
        <a:lstStyle/>
        <a:p>
          <a:endParaRPr lang="en-US"/>
        </a:p>
      </dgm:t>
    </dgm:pt>
    <dgm:pt modelId="{E8171693-3FB8-406B-9681-D3DB5CDCA43C}" type="sibTrans" cxnId="{A7780795-7B35-4773-82C1-911EE6F45AF8}">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4C3736"/>
          </a:solidFill>
        </a:ln>
      </dgm:spPr>
      <dgm:t>
        <a:bodyPr/>
        <a:lstStyle/>
        <a:p>
          <a:endParaRPr lang="en-US"/>
        </a:p>
      </dgm:t>
    </dgm:pt>
    <dgm:pt modelId="{3DDC3F47-9C4D-454B-A267-F35B765085CA}">
      <dgm:prSet/>
      <dgm:spPr/>
      <dgm:t>
        <a:bodyPr/>
        <a:lstStyle/>
        <a:p>
          <a:endParaRPr lang="en-US"/>
        </a:p>
      </dgm:t>
    </dgm:pt>
    <dgm:pt modelId="{B3A52136-A64B-457E-8791-E1B61907476F}" type="parTrans" cxnId="{620E370B-6775-46E7-B9BD-C678C0934E2C}">
      <dgm:prSet/>
      <dgm:spPr/>
      <dgm:t>
        <a:bodyPr/>
        <a:lstStyle/>
        <a:p>
          <a:endParaRPr lang="en-US"/>
        </a:p>
      </dgm:t>
    </dgm:pt>
    <dgm:pt modelId="{5A4E20D4-2E2C-4740-BE02-F10F531EA72C}" type="sibTrans" cxnId="{620E370B-6775-46E7-B9BD-C678C0934E2C}">
      <dgm:prSet/>
      <dgm:spPr>
        <a:noFill/>
        <a:ln>
          <a:solidFill>
            <a:schemeClr val="bg1"/>
          </a:solidFill>
        </a:ln>
      </dgm:spPr>
      <dgm:t>
        <a:bodyPr/>
        <a:lstStyle/>
        <a:p>
          <a:endParaRPr lang="en-US">
            <a:solidFill>
              <a:schemeClr val="bg1"/>
            </a:solidFill>
          </a:endParaRPr>
        </a:p>
      </dgm:t>
    </dgm:pt>
    <dgm:pt modelId="{4638EFB5-40A3-4D7A-9CBA-D7920949B8F8}">
      <dgm:prSet/>
      <dgm:spPr/>
      <dgm:t>
        <a:bodyPr/>
        <a:lstStyle/>
        <a:p>
          <a:endParaRPr lang="en-US"/>
        </a:p>
      </dgm:t>
    </dgm:pt>
    <dgm:pt modelId="{B611D914-5672-4837-B914-DC73FF681255}" type="parTrans" cxnId="{03DD79B9-D85A-4428-923A-D641047CDAC9}">
      <dgm:prSet/>
      <dgm:spPr/>
      <dgm:t>
        <a:bodyPr/>
        <a:lstStyle/>
        <a:p>
          <a:endParaRPr lang="en-US"/>
        </a:p>
      </dgm:t>
    </dgm:pt>
    <dgm:pt modelId="{25CD4293-F937-4A08-8FC6-E1DE82E3E803}" type="sibTrans" cxnId="{03DD79B9-D85A-4428-923A-D641047CDAC9}">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5295B5"/>
          </a:solidFill>
        </a:ln>
      </dgm:spPr>
      <dgm:t>
        <a:bodyPr/>
        <a:lstStyle/>
        <a:p>
          <a:endParaRPr lang="en-US"/>
        </a:p>
      </dgm:t>
    </dgm:pt>
    <dgm:pt modelId="{0A1F5410-9CB9-46FC-B9A7-465B997B53CB}" type="pres">
      <dgm:prSet presAssocID="{E327F5CA-3B4C-4C42-97EF-789DAFFA5BE5}" presName="Name0" presStyleCnt="0">
        <dgm:presLayoutVars>
          <dgm:chMax val="8"/>
          <dgm:chPref val="8"/>
          <dgm:dir/>
        </dgm:presLayoutVars>
      </dgm:prSet>
      <dgm:spPr/>
      <dgm:t>
        <a:bodyPr/>
        <a:lstStyle/>
        <a:p>
          <a:endParaRPr lang="en-US"/>
        </a:p>
      </dgm:t>
    </dgm:pt>
    <dgm:pt modelId="{2873EE0F-1F5B-472B-B986-E873CA7851BD}" type="pres">
      <dgm:prSet presAssocID="{F1E41BCF-4ABC-46C4-AF96-1DC6BF0B7DD5}" presName="parent_text_1" presStyleLbl="revTx" presStyleIdx="0" presStyleCnt="8">
        <dgm:presLayoutVars>
          <dgm:chMax val="0"/>
          <dgm:chPref val="0"/>
          <dgm:bulletEnabled val="1"/>
        </dgm:presLayoutVars>
      </dgm:prSet>
      <dgm:spPr/>
      <dgm:t>
        <a:bodyPr/>
        <a:lstStyle/>
        <a:p>
          <a:endParaRPr lang="en-US"/>
        </a:p>
      </dgm:t>
    </dgm:pt>
    <dgm:pt modelId="{BFEEF258-1B2D-4F62-A1C3-36F01D67A223}" type="pres">
      <dgm:prSet presAssocID="{F1E41BCF-4ABC-46C4-AF96-1DC6BF0B7DD5}" presName="image_accent_1" presStyleCnt="0"/>
      <dgm:spPr/>
    </dgm:pt>
    <dgm:pt modelId="{3036DEA0-00D3-4CF9-907D-FDDF5C614F4B}" type="pres">
      <dgm:prSet presAssocID="{F1E41BCF-4ABC-46C4-AF96-1DC6BF0B7DD5}" presName="imageAccentRepeatNode" presStyleLbl="alignNode1" presStyleIdx="0" presStyleCnt="13" custFlipVert="0" custFlipHor="0" custScaleX="15384" custScaleY="15384" custLinFactX="-96874" custLinFactY="52176" custLinFactNeighborX="-100000" custLinFactNeighborY="100000"/>
      <dgm:spPr>
        <a:noFill/>
        <a:ln>
          <a:noFill/>
        </a:ln>
      </dgm:spPr>
    </dgm:pt>
    <dgm:pt modelId="{947B6744-F4CE-474D-AF12-FBD3FD308245}" type="pres">
      <dgm:prSet presAssocID="{F1E41BCF-4ABC-46C4-AF96-1DC6BF0B7DD5}" presName="accent_1" presStyleLbl="alignNode1" presStyleIdx="1" presStyleCnt="13"/>
      <dgm:spPr>
        <a:noFill/>
        <a:ln>
          <a:noFill/>
        </a:ln>
      </dgm:spPr>
    </dgm:pt>
    <dgm:pt modelId="{DECC8D5E-B1F1-43C2-BBFD-946A4E9869B8}" type="pres">
      <dgm:prSet presAssocID="{B0D909A8-F30C-4D2F-A315-D10ABFEF9F12}" presName="image_1" presStyleCnt="0"/>
      <dgm:spPr/>
    </dgm:pt>
    <dgm:pt modelId="{3263CA14-107D-4FDE-90DA-A030BDFB7474}" type="pres">
      <dgm:prSet presAssocID="{B0D909A8-F30C-4D2F-A315-D10ABFEF9F12}" presName="imageRepeatNode" presStyleLbl="fgImgPlace1" presStyleIdx="0" presStyleCnt="8" custScaleX="136906" custScaleY="136906" custLinFactNeighborX="-60573" custLinFactNeighborY="-71428"/>
      <dgm:spPr/>
      <dgm:t>
        <a:bodyPr/>
        <a:lstStyle/>
        <a:p>
          <a:endParaRPr lang="en-US"/>
        </a:p>
      </dgm:t>
    </dgm:pt>
    <dgm:pt modelId="{0EF12874-25E4-4BAD-BBD6-F457DC89BF81}" type="pres">
      <dgm:prSet presAssocID="{3316010F-7B4A-43E1-AAD4-1AC1FE3E24E1}" presName="parent_text_2" presStyleLbl="revTx" presStyleIdx="1" presStyleCnt="8">
        <dgm:presLayoutVars>
          <dgm:chMax val="0"/>
          <dgm:chPref val="0"/>
          <dgm:bulletEnabled val="1"/>
        </dgm:presLayoutVars>
      </dgm:prSet>
      <dgm:spPr/>
      <dgm:t>
        <a:bodyPr/>
        <a:lstStyle/>
        <a:p>
          <a:endParaRPr lang="en-US"/>
        </a:p>
      </dgm:t>
    </dgm:pt>
    <dgm:pt modelId="{9BF8C39B-F3C4-445F-A6A2-F1E1BB34E27B}" type="pres">
      <dgm:prSet presAssocID="{3316010F-7B4A-43E1-AAD4-1AC1FE3E24E1}" presName="image_accent_2" presStyleCnt="0"/>
      <dgm:spPr/>
    </dgm:pt>
    <dgm:pt modelId="{FB44B7FC-E43B-4BED-9491-3A8008D83219}" type="pres">
      <dgm:prSet presAssocID="{3316010F-7B4A-43E1-AAD4-1AC1FE3E24E1}" presName="imageAccentRepeatNode" presStyleLbl="alignNode1" presStyleIdx="2" presStyleCnt="13" custScaleX="84992" custScaleY="84992" custLinFactX="-300000" custLinFactY="131320" custLinFactNeighborX="-316210" custLinFactNeighborY="200000"/>
      <dgm:spPr>
        <a:noFill/>
        <a:ln>
          <a:noFill/>
        </a:ln>
      </dgm:spPr>
    </dgm:pt>
    <dgm:pt modelId="{69A4DB41-1EFB-410F-A3F7-34AC6C953D59}" type="pres">
      <dgm:prSet presAssocID="{4BC12EE9-A7C1-4A78-A875-5CE890F26772}" presName="image_2" presStyleCnt="0"/>
      <dgm:spPr/>
    </dgm:pt>
    <dgm:pt modelId="{6A7F70DC-4F47-4BB9-BE94-CF01E7A26EDD}" type="pres">
      <dgm:prSet presAssocID="{4BC12EE9-A7C1-4A78-A875-5CE890F26772}" presName="imageRepeatNode" presStyleLbl="fgImgPlace1" presStyleIdx="1" presStyleCnt="8" custScaleX="306097" custScaleY="306097" custLinFactX="-100000" custLinFactY="84613" custLinFactNeighborX="-145194" custLinFactNeighborY="100000"/>
      <dgm:spPr/>
      <dgm:t>
        <a:bodyPr/>
        <a:lstStyle/>
        <a:p>
          <a:endParaRPr lang="en-US"/>
        </a:p>
      </dgm:t>
    </dgm:pt>
    <dgm:pt modelId="{8D51CFD2-75A9-4654-BC05-E48A897F4C20}" type="pres">
      <dgm:prSet presAssocID="{B47CC0B7-0073-4E38-ADD3-339422CAE85E}" presName="image_accent_3" presStyleCnt="0"/>
      <dgm:spPr/>
    </dgm:pt>
    <dgm:pt modelId="{66465338-12A2-482F-AF74-0CFE352D5076}" type="pres">
      <dgm:prSet presAssocID="{B47CC0B7-0073-4E38-ADD3-339422CAE85E}" presName="imageAccentRepeatNode" presStyleLbl="alignNode1" presStyleIdx="3" presStyleCnt="13" custFlipHor="1" custScaleX="15804" custScaleY="15804" custLinFactX="-100000" custLinFactY="157929" custLinFactNeighborX="-183394" custLinFactNeighborY="200000"/>
      <dgm:spPr>
        <a:noFill/>
        <a:ln>
          <a:noFill/>
        </a:ln>
      </dgm:spPr>
    </dgm:pt>
    <dgm:pt modelId="{19A418F9-2CD1-4CC8-AA4B-5C06B5009386}" type="pres">
      <dgm:prSet presAssocID="{B47CC0B7-0073-4E38-ADD3-339422CAE85E}" presName="parent_text_3" presStyleLbl="revTx" presStyleIdx="2" presStyleCnt="8">
        <dgm:presLayoutVars>
          <dgm:chMax val="0"/>
          <dgm:chPref val="0"/>
          <dgm:bulletEnabled val="1"/>
        </dgm:presLayoutVars>
      </dgm:prSet>
      <dgm:spPr/>
      <dgm:t>
        <a:bodyPr/>
        <a:lstStyle/>
        <a:p>
          <a:endParaRPr lang="en-US"/>
        </a:p>
      </dgm:t>
    </dgm:pt>
    <dgm:pt modelId="{DB6D4BC6-288D-43E1-8EB2-B7376125BDA1}" type="pres">
      <dgm:prSet presAssocID="{B47CC0B7-0073-4E38-ADD3-339422CAE85E}" presName="accent_2" presStyleLbl="alignNode1" presStyleIdx="4" presStyleCnt="13" custScaleX="85171" custScaleY="129596" custLinFactX="-1000000" custLinFactY="431465" custLinFactNeighborX="-1050507" custLinFactNeighborY="500000"/>
      <dgm:spPr>
        <a:noFill/>
        <a:ln>
          <a:noFill/>
        </a:ln>
      </dgm:spPr>
    </dgm:pt>
    <dgm:pt modelId="{0F55F3BE-7C3C-4DB5-8A47-527D5D69315D}" type="pres">
      <dgm:prSet presAssocID="{B47CC0B7-0073-4E38-ADD3-339422CAE85E}" presName="accent_3" presStyleLbl="alignNode1" presStyleIdx="5" presStyleCnt="13" custLinFactX="-400000" custLinFactY="455482" custLinFactNeighborX="-447139" custLinFactNeighborY="500000"/>
      <dgm:spPr>
        <a:noFill/>
        <a:ln>
          <a:noFill/>
        </a:ln>
      </dgm:spPr>
    </dgm:pt>
    <dgm:pt modelId="{D3427C67-C3A1-41EC-8583-4B20BBCA55B7}" type="pres">
      <dgm:prSet presAssocID="{561C186B-D6C6-45F1-B67B-0814E19283F4}" presName="image_3" presStyleCnt="0"/>
      <dgm:spPr/>
    </dgm:pt>
    <dgm:pt modelId="{3D2F2148-8C30-4860-845B-0B80389C8C11}" type="pres">
      <dgm:prSet presAssocID="{561C186B-D6C6-45F1-B67B-0814E19283F4}" presName="imageRepeatNode" presStyleLbl="fgImgPlace1" presStyleIdx="2" presStyleCnt="8" custScaleX="37729" custScaleY="37729" custLinFactY="173731" custLinFactNeighborX="3184" custLinFactNeighborY="200000"/>
      <dgm:spPr/>
      <dgm:t>
        <a:bodyPr/>
        <a:lstStyle/>
        <a:p>
          <a:endParaRPr lang="en-US"/>
        </a:p>
      </dgm:t>
    </dgm:pt>
    <dgm:pt modelId="{C5D97D2D-703E-432E-A447-9DC92904830B}" type="pres">
      <dgm:prSet presAssocID="{4751C6CB-9CD3-4FB5-A23E-17EE8EB3E40C}" presName="image_accent_4" presStyleCnt="0"/>
      <dgm:spPr/>
    </dgm:pt>
    <dgm:pt modelId="{6AB0DA8E-D4E4-4FB2-8A8F-054C44A5CD4A}" type="pres">
      <dgm:prSet presAssocID="{4751C6CB-9CD3-4FB5-A23E-17EE8EB3E40C}" presName="imageAccentRepeatNode" presStyleLbl="alignNode1" presStyleIdx="6" presStyleCnt="13" custScaleX="55649" custScaleY="55649" custLinFactX="-300000" custLinFactY="300000" custLinFactNeighborX="-323965" custLinFactNeighborY="356096"/>
      <dgm:spPr>
        <a:noFill/>
        <a:ln>
          <a:noFill/>
        </a:ln>
      </dgm:spPr>
    </dgm:pt>
    <dgm:pt modelId="{BD4FA78B-2C1F-4B88-8072-E3EC192CC9EE}" type="pres">
      <dgm:prSet presAssocID="{4751C6CB-9CD3-4FB5-A23E-17EE8EB3E40C}" presName="parent_text_4" presStyleLbl="revTx" presStyleIdx="3" presStyleCnt="8">
        <dgm:presLayoutVars>
          <dgm:chMax val="0"/>
          <dgm:chPref val="0"/>
          <dgm:bulletEnabled val="1"/>
        </dgm:presLayoutVars>
      </dgm:prSet>
      <dgm:spPr/>
      <dgm:t>
        <a:bodyPr/>
        <a:lstStyle/>
        <a:p>
          <a:endParaRPr lang="en-US"/>
        </a:p>
      </dgm:t>
    </dgm:pt>
    <dgm:pt modelId="{7F6A0A57-E857-45E8-9A17-FB32C6D9814E}" type="pres">
      <dgm:prSet presAssocID="{4751C6CB-9CD3-4FB5-A23E-17EE8EB3E40C}" presName="accent_4" presStyleLbl="alignNode1" presStyleIdx="7" presStyleCnt="13" custScaleX="267126" custScaleY="300000" custLinFactX="-1700000" custLinFactY="1800000" custLinFactNeighborX="-1787549" custLinFactNeighborY="1825000"/>
      <dgm:spPr>
        <a:noFill/>
        <a:ln>
          <a:noFill/>
        </a:ln>
      </dgm:spPr>
    </dgm:pt>
    <dgm:pt modelId="{98FF0BFA-003B-47DF-BAA6-EDBF0B17F6D7}" type="pres">
      <dgm:prSet presAssocID="{04DAA6B7-85C8-49EB-A191-B5F08825A5EA}" presName="image_4" presStyleCnt="0"/>
      <dgm:spPr/>
    </dgm:pt>
    <dgm:pt modelId="{814C0119-7F96-488C-B6D4-DCB78B499206}" type="pres">
      <dgm:prSet presAssocID="{04DAA6B7-85C8-49EB-A191-B5F08825A5EA}" presName="imageRepeatNode" presStyleLbl="fgImgPlace1" presStyleIdx="3" presStyleCnt="8" custScaleX="217697" custScaleY="217696" custLinFactNeighborX="-58170" custLinFactNeighborY="45491"/>
      <dgm:spPr/>
      <dgm:t>
        <a:bodyPr/>
        <a:lstStyle/>
        <a:p>
          <a:endParaRPr lang="en-US"/>
        </a:p>
      </dgm:t>
    </dgm:pt>
    <dgm:pt modelId="{9B8B642D-F07B-4379-A26A-B9D043778465}" type="pres">
      <dgm:prSet presAssocID="{81DCC8FB-D193-4F21-8496-84F857F5B5CD}" presName="image_accent_5" presStyleCnt="0"/>
      <dgm:spPr/>
    </dgm:pt>
    <dgm:pt modelId="{EE6FD334-D6DF-4C83-A955-30D1EF04FDFB}" type="pres">
      <dgm:prSet presAssocID="{81DCC8FB-D193-4F21-8496-84F857F5B5CD}" presName="imageAccentRepeatNode" presStyleLbl="alignNode1" presStyleIdx="8" presStyleCnt="13" custFlipVert="1" custFlipHor="1" custScaleX="13408" custScaleY="13408" custLinFactX="-375121" custLinFactY="400000" custLinFactNeighborX="-400000" custLinFactNeighborY="413508"/>
      <dgm:spPr>
        <a:noFill/>
        <a:ln>
          <a:noFill/>
        </a:ln>
      </dgm:spPr>
    </dgm:pt>
    <dgm:pt modelId="{0BC1A282-5B09-4973-8109-77417EE8BE27}" type="pres">
      <dgm:prSet presAssocID="{81DCC8FB-D193-4F21-8496-84F857F5B5CD}" presName="parent_text_5" presStyleLbl="revTx" presStyleIdx="4" presStyleCnt="8">
        <dgm:presLayoutVars>
          <dgm:chMax val="0"/>
          <dgm:chPref val="0"/>
          <dgm:bulletEnabled val="1"/>
        </dgm:presLayoutVars>
      </dgm:prSet>
      <dgm:spPr/>
      <dgm:t>
        <a:bodyPr/>
        <a:lstStyle/>
        <a:p>
          <a:endParaRPr lang="en-US"/>
        </a:p>
      </dgm:t>
    </dgm:pt>
    <dgm:pt modelId="{92004AC0-EBE8-4A5B-B980-1B1AECC81604}" type="pres">
      <dgm:prSet presAssocID="{D3B27596-C54A-48D3-88F6-567E9E259F20}" presName="image_5" presStyleCnt="0"/>
      <dgm:spPr/>
    </dgm:pt>
    <dgm:pt modelId="{302682D0-4131-430A-83D6-668713D909A0}" type="pres">
      <dgm:prSet presAssocID="{D3B27596-C54A-48D3-88F6-567E9E259F20}" presName="imageRepeatNode" presStyleLbl="fgImgPlace1" presStyleIdx="4" presStyleCnt="8" custScaleX="228514" custScaleY="228514" custLinFactY="200000" custLinFactNeighborX="-40022" custLinFactNeighborY="267377"/>
      <dgm:spPr/>
      <dgm:t>
        <a:bodyPr/>
        <a:lstStyle/>
        <a:p>
          <a:endParaRPr lang="en-US"/>
        </a:p>
      </dgm:t>
    </dgm:pt>
    <dgm:pt modelId="{C08F95E5-7A3B-4CD6-8236-13730FC51901}" type="pres">
      <dgm:prSet presAssocID="{B21A94A9-554F-49A0-8228-821411516D27}" presName="parent_text_6" presStyleLbl="revTx" presStyleIdx="5" presStyleCnt="8">
        <dgm:presLayoutVars>
          <dgm:chMax val="0"/>
          <dgm:chPref val="0"/>
          <dgm:bulletEnabled val="1"/>
        </dgm:presLayoutVars>
      </dgm:prSet>
      <dgm:spPr/>
      <dgm:t>
        <a:bodyPr/>
        <a:lstStyle/>
        <a:p>
          <a:endParaRPr lang="en-US"/>
        </a:p>
      </dgm:t>
    </dgm:pt>
    <dgm:pt modelId="{A5A945D4-914E-41D0-9ADB-8C8D7C9390AE}" type="pres">
      <dgm:prSet presAssocID="{B21A94A9-554F-49A0-8228-821411516D27}" presName="image_accent_6" presStyleCnt="0"/>
      <dgm:spPr/>
    </dgm:pt>
    <dgm:pt modelId="{FA374BAE-8A88-486D-8D3A-86FD1503031C}" type="pres">
      <dgm:prSet presAssocID="{B21A94A9-554F-49A0-8228-821411516D27}" presName="imageAccentRepeatNode" presStyleLbl="alignNode1" presStyleIdx="9" presStyleCnt="13" custFlipVert="1" custFlipHor="0" custScaleX="24561" custScaleY="24562" custLinFactX="-159855" custLinFactY="12486" custLinFactNeighborX="-200000" custLinFactNeighborY="100000"/>
      <dgm:spPr>
        <a:noFill/>
        <a:ln>
          <a:noFill/>
        </a:ln>
      </dgm:spPr>
    </dgm:pt>
    <dgm:pt modelId="{4F4CF236-A78E-44A0-A72C-DE1E7B41507F}" type="pres">
      <dgm:prSet presAssocID="{B21A94A9-554F-49A0-8228-821411516D27}" presName="accent_5" presStyleLbl="alignNode1" presStyleIdx="10" presStyleCnt="13" custLinFactX="-800000" custLinFactY="885000" custLinFactNeighborX="-820988" custLinFactNeighborY="900000"/>
      <dgm:spPr>
        <a:noFill/>
        <a:ln>
          <a:noFill/>
        </a:ln>
      </dgm:spPr>
    </dgm:pt>
    <dgm:pt modelId="{D43A8AEB-F997-40A4-9067-211E550AE927}" type="pres">
      <dgm:prSet presAssocID="{E8171693-3FB8-406B-9681-D3DB5CDCA43C}" presName="image_6" presStyleCnt="0"/>
      <dgm:spPr/>
    </dgm:pt>
    <dgm:pt modelId="{8DA1D03A-BB7A-47BD-82A7-F2FE2AD3E1D5}" type="pres">
      <dgm:prSet presAssocID="{E8171693-3FB8-406B-9681-D3DB5CDCA43C}" presName="imageRepeatNode" presStyleLbl="fgImgPlace1" presStyleIdx="5" presStyleCnt="8" custScaleX="232984" custScaleY="232984" custLinFactX="100000" custLinFactY="-100000" custLinFactNeighborX="106581" custLinFactNeighborY="-141414"/>
      <dgm:spPr/>
      <dgm:t>
        <a:bodyPr/>
        <a:lstStyle/>
        <a:p>
          <a:endParaRPr lang="en-US"/>
        </a:p>
      </dgm:t>
    </dgm:pt>
    <dgm:pt modelId="{34F3514D-63B9-43CA-AE92-422AD9359FEE}" type="pres">
      <dgm:prSet presAssocID="{3DDC3F47-9C4D-454B-A267-F35B765085CA}" presName="parent_text_7" presStyleLbl="revTx" presStyleIdx="6" presStyleCnt="8">
        <dgm:presLayoutVars>
          <dgm:chMax val="0"/>
          <dgm:chPref val="0"/>
          <dgm:bulletEnabled val="1"/>
        </dgm:presLayoutVars>
      </dgm:prSet>
      <dgm:spPr/>
      <dgm:t>
        <a:bodyPr/>
        <a:lstStyle/>
        <a:p>
          <a:endParaRPr lang="en-US"/>
        </a:p>
      </dgm:t>
    </dgm:pt>
    <dgm:pt modelId="{266FBBFE-C87E-4200-9A99-D1F87B9A8CF1}" type="pres">
      <dgm:prSet presAssocID="{3DDC3F47-9C4D-454B-A267-F35B765085CA}" presName="image_accent_7" presStyleCnt="0"/>
      <dgm:spPr/>
    </dgm:pt>
    <dgm:pt modelId="{8BDD1DAF-B23D-4CB3-9CA7-A923E2ED093D}" type="pres">
      <dgm:prSet presAssocID="{3DDC3F47-9C4D-454B-A267-F35B765085CA}" presName="imageAccentRepeatNode" presStyleLbl="alignNode1" presStyleIdx="11" presStyleCnt="13" custLinFactX="-320964" custLinFactNeighborX="-400000" custLinFactNeighborY="88318"/>
      <dgm:spPr>
        <a:noFill/>
        <a:ln>
          <a:noFill/>
        </a:ln>
      </dgm:spPr>
    </dgm:pt>
    <dgm:pt modelId="{3324E6F8-BDB4-4628-9083-2A96BB2DC3A9}" type="pres">
      <dgm:prSet presAssocID="{5A4E20D4-2E2C-4740-BE02-F10F531EA72C}" presName="image_7" presStyleCnt="0"/>
      <dgm:spPr/>
    </dgm:pt>
    <dgm:pt modelId="{741E6600-AE6C-439D-A38F-63A221FD63AC}" type="pres">
      <dgm:prSet presAssocID="{5A4E20D4-2E2C-4740-BE02-F10F531EA72C}" presName="imageRepeatNode" presStyleLbl="fgImgPlace1" presStyleIdx="6" presStyleCnt="8" custFlipHor="1" custScaleX="60288" custScaleY="60288" custLinFactNeighborX="-95028" custLinFactNeighborY="29289"/>
      <dgm:spPr/>
      <dgm:t>
        <a:bodyPr/>
        <a:lstStyle/>
        <a:p>
          <a:endParaRPr lang="en-US"/>
        </a:p>
      </dgm:t>
    </dgm:pt>
    <dgm:pt modelId="{5501C133-34A6-44FB-BCCB-83D0970D12BC}" type="pres">
      <dgm:prSet presAssocID="{4638EFB5-40A3-4D7A-9CBA-D7920949B8F8}" presName="parent_text_8" presStyleLbl="revTx" presStyleIdx="7" presStyleCnt="8">
        <dgm:presLayoutVars>
          <dgm:chMax val="0"/>
          <dgm:chPref val="0"/>
          <dgm:bulletEnabled val="1"/>
        </dgm:presLayoutVars>
      </dgm:prSet>
      <dgm:spPr/>
      <dgm:t>
        <a:bodyPr/>
        <a:lstStyle/>
        <a:p>
          <a:endParaRPr lang="en-US"/>
        </a:p>
      </dgm:t>
    </dgm:pt>
    <dgm:pt modelId="{09C88685-84ED-4DD2-8234-CC9931F2C07F}" type="pres">
      <dgm:prSet presAssocID="{4638EFB5-40A3-4D7A-9CBA-D7920949B8F8}" presName="image_accent_8" presStyleCnt="0"/>
      <dgm:spPr/>
    </dgm:pt>
    <dgm:pt modelId="{0E7C0B5B-3ABB-4B00-B4AF-22DE3D397A46}" type="pres">
      <dgm:prSet presAssocID="{4638EFB5-40A3-4D7A-9CBA-D7920949B8F8}" presName="imageAccentRepeatNode" presStyleLbl="alignNode1" presStyleIdx="12" presStyleCnt="13" custScaleX="89012" custScaleY="89012" custLinFactX="-400000" custLinFactNeighborX="-487450" custLinFactNeighborY="37802"/>
      <dgm:spPr>
        <a:noFill/>
        <a:ln>
          <a:noFill/>
        </a:ln>
      </dgm:spPr>
    </dgm:pt>
    <dgm:pt modelId="{43A574C3-D445-4C6C-84C6-4BAEEC67E505}" type="pres">
      <dgm:prSet presAssocID="{25CD4293-F937-4A08-8FC6-E1DE82E3E803}" presName="image_8" presStyleCnt="0"/>
      <dgm:spPr/>
    </dgm:pt>
    <dgm:pt modelId="{D0407A72-C471-43B1-853E-FA0F2FC6D704}" type="pres">
      <dgm:prSet presAssocID="{25CD4293-F937-4A08-8FC6-E1DE82E3E803}" presName="imageRepeatNode" presStyleLbl="fgImgPlace1" presStyleIdx="7" presStyleCnt="8" custScaleX="374691" custScaleY="374691" custLinFactX="38246" custLinFactY="-92394" custLinFactNeighborX="100000" custLinFactNeighborY="-100000"/>
      <dgm:spPr/>
      <dgm:t>
        <a:bodyPr/>
        <a:lstStyle/>
        <a:p>
          <a:endParaRPr lang="en-US"/>
        </a:p>
      </dgm:t>
    </dgm:pt>
  </dgm:ptLst>
  <dgm:cxnLst>
    <dgm:cxn modelId="{1F54BCC0-A8FC-4564-A578-157ACE9C949A}" srcId="{E327F5CA-3B4C-4C42-97EF-789DAFFA5BE5}" destId="{81DCC8FB-D193-4F21-8496-84F857F5B5CD}" srcOrd="4" destOrd="0" parTransId="{05B78058-7A9F-480C-A24E-71E074274F25}" sibTransId="{D3B27596-C54A-48D3-88F6-567E9E259F20}"/>
    <dgm:cxn modelId="{3EE0F8E0-C345-4083-8D49-C44FFDD6C962}" type="presOf" srcId="{25CD4293-F937-4A08-8FC6-E1DE82E3E803}" destId="{D0407A72-C471-43B1-853E-FA0F2FC6D704}" srcOrd="0" destOrd="0" presId="urn:microsoft.com/office/officeart/2008/layout/BubblePictureList"/>
    <dgm:cxn modelId="{025F2977-F8D0-44A7-B776-3EF8F21060A0}" type="presOf" srcId="{04DAA6B7-85C8-49EB-A191-B5F08825A5EA}" destId="{814C0119-7F96-488C-B6D4-DCB78B499206}" srcOrd="0" destOrd="0" presId="urn:microsoft.com/office/officeart/2008/layout/BubblePictureList"/>
    <dgm:cxn modelId="{D078BC23-2706-401E-877C-57CE37388209}" srcId="{E327F5CA-3B4C-4C42-97EF-789DAFFA5BE5}" destId="{4751C6CB-9CD3-4FB5-A23E-17EE8EB3E40C}" srcOrd="3" destOrd="0" parTransId="{91F581AD-1AB6-4497-B89C-6C6822E54B4D}" sibTransId="{04DAA6B7-85C8-49EB-A191-B5F08825A5EA}"/>
    <dgm:cxn modelId="{06859582-CAC9-4CE9-9B88-676EB11A0BF3}" type="presOf" srcId="{4638EFB5-40A3-4D7A-9CBA-D7920949B8F8}" destId="{5501C133-34A6-44FB-BCCB-83D0970D12BC}" srcOrd="0" destOrd="0" presId="urn:microsoft.com/office/officeart/2008/layout/BubblePictureList"/>
    <dgm:cxn modelId="{6C3C4C49-33CC-4639-BC4D-FE193BDF66DD}" type="presOf" srcId="{E8171693-3FB8-406B-9681-D3DB5CDCA43C}" destId="{8DA1D03A-BB7A-47BD-82A7-F2FE2AD3E1D5}" srcOrd="0" destOrd="0" presId="urn:microsoft.com/office/officeart/2008/layout/BubblePictureList"/>
    <dgm:cxn modelId="{4474296D-A863-42D3-984A-2ED4FF90A5FE}" type="presOf" srcId="{B0D909A8-F30C-4D2F-A315-D10ABFEF9F12}" destId="{3263CA14-107D-4FDE-90DA-A030BDFB7474}" srcOrd="0" destOrd="0" presId="urn:microsoft.com/office/officeart/2008/layout/BubblePictureList"/>
    <dgm:cxn modelId="{A7780795-7B35-4773-82C1-911EE6F45AF8}" srcId="{E327F5CA-3B4C-4C42-97EF-789DAFFA5BE5}" destId="{B21A94A9-554F-49A0-8228-821411516D27}" srcOrd="5" destOrd="0" parTransId="{39B6949F-C294-47C3-B0F1-7F6B635E8D11}" sibTransId="{E8171693-3FB8-406B-9681-D3DB5CDCA43C}"/>
    <dgm:cxn modelId="{BD55FF55-67E3-4DE5-8B17-CD3FCE8ADAF5}" type="presOf" srcId="{81DCC8FB-D193-4F21-8496-84F857F5B5CD}" destId="{0BC1A282-5B09-4973-8109-77417EE8BE27}" srcOrd="0" destOrd="0" presId="urn:microsoft.com/office/officeart/2008/layout/BubblePictureList"/>
    <dgm:cxn modelId="{C8331B13-DCFA-432B-80E1-3E98E37B3EF5}" srcId="{E327F5CA-3B4C-4C42-97EF-789DAFFA5BE5}" destId="{3316010F-7B4A-43E1-AAD4-1AC1FE3E24E1}" srcOrd="1" destOrd="0" parTransId="{D3231D1D-0095-4D0C-91EB-230A15621FE3}" sibTransId="{4BC12EE9-A7C1-4A78-A875-5CE890F26772}"/>
    <dgm:cxn modelId="{13B78AB6-B192-4C32-A052-1E6311DFCC08}" type="presOf" srcId="{3DDC3F47-9C4D-454B-A267-F35B765085CA}" destId="{34F3514D-63B9-43CA-AE92-422AD9359FEE}" srcOrd="0" destOrd="0" presId="urn:microsoft.com/office/officeart/2008/layout/BubblePictureList"/>
    <dgm:cxn modelId="{1567C15A-0DC8-4621-8E00-D2CE8FB151B3}" type="presOf" srcId="{561C186B-D6C6-45F1-B67B-0814E19283F4}" destId="{3D2F2148-8C30-4860-845B-0B80389C8C11}" srcOrd="0" destOrd="0" presId="urn:microsoft.com/office/officeart/2008/layout/BubblePictureList"/>
    <dgm:cxn modelId="{1229C690-B068-4ED2-BD9C-CAF2B71C5F26}" type="presOf" srcId="{E327F5CA-3B4C-4C42-97EF-789DAFFA5BE5}" destId="{0A1F5410-9CB9-46FC-B9A7-465B997B53CB}" srcOrd="0" destOrd="0" presId="urn:microsoft.com/office/officeart/2008/layout/BubblePictureList"/>
    <dgm:cxn modelId="{7CCFBA9C-DCD8-4764-AE9F-F74317306281}" type="presOf" srcId="{D3B27596-C54A-48D3-88F6-567E9E259F20}" destId="{302682D0-4131-430A-83D6-668713D909A0}" srcOrd="0" destOrd="0" presId="urn:microsoft.com/office/officeart/2008/layout/BubblePictureList"/>
    <dgm:cxn modelId="{4386CC10-4300-4E06-8A61-C3CA5AE5A63B}" type="presOf" srcId="{F1E41BCF-4ABC-46C4-AF96-1DC6BF0B7DD5}" destId="{2873EE0F-1F5B-472B-B986-E873CA7851BD}" srcOrd="0" destOrd="0" presId="urn:microsoft.com/office/officeart/2008/layout/BubblePictureList"/>
    <dgm:cxn modelId="{25695BCE-B04E-4D0D-9890-A9310D098E66}" type="presOf" srcId="{5A4E20D4-2E2C-4740-BE02-F10F531EA72C}" destId="{741E6600-AE6C-439D-A38F-63A221FD63AC}" srcOrd="0" destOrd="0" presId="urn:microsoft.com/office/officeart/2008/layout/BubblePictureList"/>
    <dgm:cxn modelId="{732F3357-811A-46E7-BC0F-0322B3F14F3D}" type="presOf" srcId="{4BC12EE9-A7C1-4A78-A875-5CE890F26772}" destId="{6A7F70DC-4F47-4BB9-BE94-CF01E7A26EDD}" srcOrd="0" destOrd="0" presId="urn:microsoft.com/office/officeart/2008/layout/BubblePictureList"/>
    <dgm:cxn modelId="{03DD79B9-D85A-4428-923A-D641047CDAC9}" srcId="{E327F5CA-3B4C-4C42-97EF-789DAFFA5BE5}" destId="{4638EFB5-40A3-4D7A-9CBA-D7920949B8F8}" srcOrd="7" destOrd="0" parTransId="{B611D914-5672-4837-B914-DC73FF681255}" sibTransId="{25CD4293-F937-4A08-8FC6-E1DE82E3E803}"/>
    <dgm:cxn modelId="{E442CE59-8ED9-4CB0-A107-D2DFCFB6DB19}" type="presOf" srcId="{4751C6CB-9CD3-4FB5-A23E-17EE8EB3E40C}" destId="{BD4FA78B-2C1F-4B88-8072-E3EC192CC9EE}" srcOrd="0" destOrd="0" presId="urn:microsoft.com/office/officeart/2008/layout/BubblePictureList"/>
    <dgm:cxn modelId="{7DEF4B91-810E-438D-916B-2E847CC5B715}" srcId="{E327F5CA-3B4C-4C42-97EF-789DAFFA5BE5}" destId="{F1E41BCF-4ABC-46C4-AF96-1DC6BF0B7DD5}" srcOrd="0" destOrd="0" parTransId="{9720DD6A-4E20-4B0B-92D0-4C1255F73806}" sibTransId="{B0D909A8-F30C-4D2F-A315-D10ABFEF9F12}"/>
    <dgm:cxn modelId="{0A1680B7-2A18-4086-A196-1208714788D8}" type="presOf" srcId="{B47CC0B7-0073-4E38-ADD3-339422CAE85E}" destId="{19A418F9-2CD1-4CC8-AA4B-5C06B5009386}" srcOrd="0" destOrd="0" presId="urn:microsoft.com/office/officeart/2008/layout/BubblePictureList"/>
    <dgm:cxn modelId="{CBD7ACA0-1542-4C71-90FB-8D5F8C5CCEAB}" type="presOf" srcId="{3316010F-7B4A-43E1-AAD4-1AC1FE3E24E1}" destId="{0EF12874-25E4-4BAD-BBD6-F457DC89BF81}" srcOrd="0" destOrd="0" presId="urn:microsoft.com/office/officeart/2008/layout/BubblePictureList"/>
    <dgm:cxn modelId="{A3504530-C298-4129-967D-0A112C7AB8F6}" type="presOf" srcId="{B21A94A9-554F-49A0-8228-821411516D27}" destId="{C08F95E5-7A3B-4CD6-8236-13730FC51901}" srcOrd="0" destOrd="0" presId="urn:microsoft.com/office/officeart/2008/layout/BubblePictureList"/>
    <dgm:cxn modelId="{74F7F8F7-C5A9-412B-868D-D5C0EEB76389}" srcId="{E327F5CA-3B4C-4C42-97EF-789DAFFA5BE5}" destId="{B47CC0B7-0073-4E38-ADD3-339422CAE85E}" srcOrd="2" destOrd="0" parTransId="{093DCAAA-B7DC-42AD-A3A8-F84C483D8008}" sibTransId="{561C186B-D6C6-45F1-B67B-0814E19283F4}"/>
    <dgm:cxn modelId="{620E370B-6775-46E7-B9BD-C678C0934E2C}" srcId="{E327F5CA-3B4C-4C42-97EF-789DAFFA5BE5}" destId="{3DDC3F47-9C4D-454B-A267-F35B765085CA}" srcOrd="6" destOrd="0" parTransId="{B3A52136-A64B-457E-8791-E1B61907476F}" sibTransId="{5A4E20D4-2E2C-4740-BE02-F10F531EA72C}"/>
    <dgm:cxn modelId="{04FE1654-F4C7-45A7-9751-A8BB681CEC1A}" type="presParOf" srcId="{0A1F5410-9CB9-46FC-B9A7-465B997B53CB}" destId="{2873EE0F-1F5B-472B-B986-E873CA7851BD}" srcOrd="0" destOrd="0" presId="urn:microsoft.com/office/officeart/2008/layout/BubblePictureList"/>
    <dgm:cxn modelId="{5F993337-F7AA-453C-93C8-CFAC279A243E}" type="presParOf" srcId="{0A1F5410-9CB9-46FC-B9A7-465B997B53CB}" destId="{BFEEF258-1B2D-4F62-A1C3-36F01D67A223}" srcOrd="1" destOrd="0" presId="urn:microsoft.com/office/officeart/2008/layout/BubblePictureList"/>
    <dgm:cxn modelId="{AA2DDF5A-4BA4-4714-9C85-53F55090B8EE}" type="presParOf" srcId="{BFEEF258-1B2D-4F62-A1C3-36F01D67A223}" destId="{3036DEA0-00D3-4CF9-907D-FDDF5C614F4B}" srcOrd="0" destOrd="0" presId="urn:microsoft.com/office/officeart/2008/layout/BubblePictureList"/>
    <dgm:cxn modelId="{C9B0F8ED-0F38-4D80-9A3B-4117F387A45D}" type="presParOf" srcId="{0A1F5410-9CB9-46FC-B9A7-465B997B53CB}" destId="{947B6744-F4CE-474D-AF12-FBD3FD308245}" srcOrd="2" destOrd="0" presId="urn:microsoft.com/office/officeart/2008/layout/BubblePictureList"/>
    <dgm:cxn modelId="{6A73BED4-A9C4-4390-96AA-915D74F497A4}" type="presParOf" srcId="{0A1F5410-9CB9-46FC-B9A7-465B997B53CB}" destId="{DECC8D5E-B1F1-43C2-BBFD-946A4E9869B8}" srcOrd="3" destOrd="0" presId="urn:microsoft.com/office/officeart/2008/layout/BubblePictureList"/>
    <dgm:cxn modelId="{C7F876E7-6FBB-4A06-AA15-99A55EC7C210}" type="presParOf" srcId="{DECC8D5E-B1F1-43C2-BBFD-946A4E9869B8}" destId="{3263CA14-107D-4FDE-90DA-A030BDFB7474}" srcOrd="0" destOrd="0" presId="urn:microsoft.com/office/officeart/2008/layout/BubblePictureList"/>
    <dgm:cxn modelId="{4527CE98-3CDF-46C1-A3FC-FBBFCF2D71E7}" type="presParOf" srcId="{0A1F5410-9CB9-46FC-B9A7-465B997B53CB}" destId="{0EF12874-25E4-4BAD-BBD6-F457DC89BF81}" srcOrd="4" destOrd="0" presId="urn:microsoft.com/office/officeart/2008/layout/BubblePictureList"/>
    <dgm:cxn modelId="{BFEB8067-5B86-4287-9071-BEF48E802D7F}" type="presParOf" srcId="{0A1F5410-9CB9-46FC-B9A7-465B997B53CB}" destId="{9BF8C39B-F3C4-445F-A6A2-F1E1BB34E27B}" srcOrd="5" destOrd="0" presId="urn:microsoft.com/office/officeart/2008/layout/BubblePictureList"/>
    <dgm:cxn modelId="{F5AAE7B2-E41F-4438-A1A4-3E4E03D76BAC}" type="presParOf" srcId="{9BF8C39B-F3C4-445F-A6A2-F1E1BB34E27B}" destId="{FB44B7FC-E43B-4BED-9491-3A8008D83219}" srcOrd="0" destOrd="0" presId="urn:microsoft.com/office/officeart/2008/layout/BubblePictureList"/>
    <dgm:cxn modelId="{E4A216D9-D080-4E4D-914E-2643CF46485E}" type="presParOf" srcId="{0A1F5410-9CB9-46FC-B9A7-465B997B53CB}" destId="{69A4DB41-1EFB-410F-A3F7-34AC6C953D59}" srcOrd="6" destOrd="0" presId="urn:microsoft.com/office/officeart/2008/layout/BubblePictureList"/>
    <dgm:cxn modelId="{2A367135-F2B3-43C0-887B-4FE2509C4303}" type="presParOf" srcId="{69A4DB41-1EFB-410F-A3F7-34AC6C953D59}" destId="{6A7F70DC-4F47-4BB9-BE94-CF01E7A26EDD}" srcOrd="0" destOrd="0" presId="urn:microsoft.com/office/officeart/2008/layout/BubblePictureList"/>
    <dgm:cxn modelId="{C4B74AD8-F108-4A3D-9D42-FFBAD34E6E12}" type="presParOf" srcId="{0A1F5410-9CB9-46FC-B9A7-465B997B53CB}" destId="{8D51CFD2-75A9-4654-BC05-E48A897F4C20}" srcOrd="7" destOrd="0" presId="urn:microsoft.com/office/officeart/2008/layout/BubblePictureList"/>
    <dgm:cxn modelId="{7A2AA70C-4F94-41D2-B06F-51BCF6399448}" type="presParOf" srcId="{8D51CFD2-75A9-4654-BC05-E48A897F4C20}" destId="{66465338-12A2-482F-AF74-0CFE352D5076}" srcOrd="0" destOrd="0" presId="urn:microsoft.com/office/officeart/2008/layout/BubblePictureList"/>
    <dgm:cxn modelId="{AE9612BB-016B-42C9-BCC3-9DBDF26BAC7F}" type="presParOf" srcId="{0A1F5410-9CB9-46FC-B9A7-465B997B53CB}" destId="{19A418F9-2CD1-4CC8-AA4B-5C06B5009386}" srcOrd="8" destOrd="0" presId="urn:microsoft.com/office/officeart/2008/layout/BubblePictureList"/>
    <dgm:cxn modelId="{8FA99C35-CADE-4A25-B22B-D1D456AC4F68}" type="presParOf" srcId="{0A1F5410-9CB9-46FC-B9A7-465B997B53CB}" destId="{DB6D4BC6-288D-43E1-8EB2-B7376125BDA1}" srcOrd="9" destOrd="0" presId="urn:microsoft.com/office/officeart/2008/layout/BubblePictureList"/>
    <dgm:cxn modelId="{72BFEF32-11E7-4A02-9493-F4DBC440C29E}" type="presParOf" srcId="{0A1F5410-9CB9-46FC-B9A7-465B997B53CB}" destId="{0F55F3BE-7C3C-4DB5-8A47-527D5D69315D}" srcOrd="10" destOrd="0" presId="urn:microsoft.com/office/officeart/2008/layout/BubblePictureList"/>
    <dgm:cxn modelId="{BF3B60A3-B185-4CDC-A9A2-D1C7B7D48962}" type="presParOf" srcId="{0A1F5410-9CB9-46FC-B9A7-465B997B53CB}" destId="{D3427C67-C3A1-41EC-8583-4B20BBCA55B7}" srcOrd="11" destOrd="0" presId="urn:microsoft.com/office/officeart/2008/layout/BubblePictureList"/>
    <dgm:cxn modelId="{6439788B-755E-4587-9845-0E67EB932CD1}" type="presParOf" srcId="{D3427C67-C3A1-41EC-8583-4B20BBCA55B7}" destId="{3D2F2148-8C30-4860-845B-0B80389C8C11}" srcOrd="0" destOrd="0" presId="urn:microsoft.com/office/officeart/2008/layout/BubblePictureList"/>
    <dgm:cxn modelId="{8B50735A-CC69-456A-8E32-685749620815}" type="presParOf" srcId="{0A1F5410-9CB9-46FC-B9A7-465B997B53CB}" destId="{C5D97D2D-703E-432E-A447-9DC92904830B}" srcOrd="12" destOrd="0" presId="urn:microsoft.com/office/officeart/2008/layout/BubblePictureList"/>
    <dgm:cxn modelId="{0B4FBC7D-6D66-4FDD-8023-CBFE3E527AF2}" type="presParOf" srcId="{C5D97D2D-703E-432E-A447-9DC92904830B}" destId="{6AB0DA8E-D4E4-4FB2-8A8F-054C44A5CD4A}" srcOrd="0" destOrd="0" presId="urn:microsoft.com/office/officeart/2008/layout/BubblePictureList"/>
    <dgm:cxn modelId="{7673DE20-045A-437A-8704-3719B4D5C329}" type="presParOf" srcId="{0A1F5410-9CB9-46FC-B9A7-465B997B53CB}" destId="{BD4FA78B-2C1F-4B88-8072-E3EC192CC9EE}" srcOrd="13" destOrd="0" presId="urn:microsoft.com/office/officeart/2008/layout/BubblePictureList"/>
    <dgm:cxn modelId="{877B600C-9180-42AA-B64A-B70D99468545}" type="presParOf" srcId="{0A1F5410-9CB9-46FC-B9A7-465B997B53CB}" destId="{7F6A0A57-E857-45E8-9A17-FB32C6D9814E}" srcOrd="14" destOrd="0" presId="urn:microsoft.com/office/officeart/2008/layout/BubblePictureList"/>
    <dgm:cxn modelId="{333D3466-E03E-4B8B-9400-CE9637EF784E}" type="presParOf" srcId="{0A1F5410-9CB9-46FC-B9A7-465B997B53CB}" destId="{98FF0BFA-003B-47DF-BAA6-EDBF0B17F6D7}" srcOrd="15" destOrd="0" presId="urn:microsoft.com/office/officeart/2008/layout/BubblePictureList"/>
    <dgm:cxn modelId="{B148C57A-B730-4F7F-8FFD-6A4D31A25B71}" type="presParOf" srcId="{98FF0BFA-003B-47DF-BAA6-EDBF0B17F6D7}" destId="{814C0119-7F96-488C-B6D4-DCB78B499206}" srcOrd="0" destOrd="0" presId="urn:microsoft.com/office/officeart/2008/layout/BubblePictureList"/>
    <dgm:cxn modelId="{3193B455-AEE4-43A6-90AC-108FDA2EA7CA}" type="presParOf" srcId="{0A1F5410-9CB9-46FC-B9A7-465B997B53CB}" destId="{9B8B642D-F07B-4379-A26A-B9D043778465}" srcOrd="16" destOrd="0" presId="urn:microsoft.com/office/officeart/2008/layout/BubblePictureList"/>
    <dgm:cxn modelId="{6A003D87-0600-4A8D-9E30-234BD7BA90C6}" type="presParOf" srcId="{9B8B642D-F07B-4379-A26A-B9D043778465}" destId="{EE6FD334-D6DF-4C83-A955-30D1EF04FDFB}" srcOrd="0" destOrd="0" presId="urn:microsoft.com/office/officeart/2008/layout/BubblePictureList"/>
    <dgm:cxn modelId="{F888A8A0-2D87-46A4-A343-1660DAA70194}" type="presParOf" srcId="{0A1F5410-9CB9-46FC-B9A7-465B997B53CB}" destId="{0BC1A282-5B09-4973-8109-77417EE8BE27}" srcOrd="17" destOrd="0" presId="urn:microsoft.com/office/officeart/2008/layout/BubblePictureList"/>
    <dgm:cxn modelId="{F4336339-88DF-4C23-9840-4D8D5DD432AE}" type="presParOf" srcId="{0A1F5410-9CB9-46FC-B9A7-465B997B53CB}" destId="{92004AC0-EBE8-4A5B-B980-1B1AECC81604}" srcOrd="18" destOrd="0" presId="urn:microsoft.com/office/officeart/2008/layout/BubblePictureList"/>
    <dgm:cxn modelId="{F8699D1D-816A-43A2-8D95-5288B0D82D11}" type="presParOf" srcId="{92004AC0-EBE8-4A5B-B980-1B1AECC81604}" destId="{302682D0-4131-430A-83D6-668713D909A0}" srcOrd="0" destOrd="0" presId="urn:microsoft.com/office/officeart/2008/layout/BubblePictureList"/>
    <dgm:cxn modelId="{98175EA5-BCD0-4D57-9C28-292BA3AE4E1E}" type="presParOf" srcId="{0A1F5410-9CB9-46FC-B9A7-465B997B53CB}" destId="{C08F95E5-7A3B-4CD6-8236-13730FC51901}" srcOrd="19" destOrd="0" presId="urn:microsoft.com/office/officeart/2008/layout/BubblePictureList"/>
    <dgm:cxn modelId="{7FEB29FD-F10E-498A-B683-7AFFCFE18B00}" type="presParOf" srcId="{0A1F5410-9CB9-46FC-B9A7-465B997B53CB}" destId="{A5A945D4-914E-41D0-9ADB-8C8D7C9390AE}" srcOrd="20" destOrd="0" presId="urn:microsoft.com/office/officeart/2008/layout/BubblePictureList"/>
    <dgm:cxn modelId="{13EE8232-2E19-4E30-93B7-F88A25A339EE}" type="presParOf" srcId="{A5A945D4-914E-41D0-9ADB-8C8D7C9390AE}" destId="{FA374BAE-8A88-486D-8D3A-86FD1503031C}" srcOrd="0" destOrd="0" presId="urn:microsoft.com/office/officeart/2008/layout/BubblePictureList"/>
    <dgm:cxn modelId="{34289937-67F6-44B6-8E86-90FEC208C620}" type="presParOf" srcId="{0A1F5410-9CB9-46FC-B9A7-465B997B53CB}" destId="{4F4CF236-A78E-44A0-A72C-DE1E7B41507F}" srcOrd="21" destOrd="0" presId="urn:microsoft.com/office/officeart/2008/layout/BubblePictureList"/>
    <dgm:cxn modelId="{426D5CCF-E2F7-4FC7-88CE-AE6FBB33DC51}" type="presParOf" srcId="{0A1F5410-9CB9-46FC-B9A7-465B997B53CB}" destId="{D43A8AEB-F997-40A4-9067-211E550AE927}" srcOrd="22" destOrd="0" presId="urn:microsoft.com/office/officeart/2008/layout/BubblePictureList"/>
    <dgm:cxn modelId="{1DDA64E6-CE47-4D92-AC83-76B8F11413A6}" type="presParOf" srcId="{D43A8AEB-F997-40A4-9067-211E550AE927}" destId="{8DA1D03A-BB7A-47BD-82A7-F2FE2AD3E1D5}" srcOrd="0" destOrd="0" presId="urn:microsoft.com/office/officeart/2008/layout/BubblePictureList"/>
    <dgm:cxn modelId="{C548EF1A-32E1-4BA7-9888-D82DCEEEB27B}" type="presParOf" srcId="{0A1F5410-9CB9-46FC-B9A7-465B997B53CB}" destId="{34F3514D-63B9-43CA-AE92-422AD9359FEE}" srcOrd="23" destOrd="0" presId="urn:microsoft.com/office/officeart/2008/layout/BubblePictureList"/>
    <dgm:cxn modelId="{D6D156BC-A335-4A2D-8A88-9DC00C006F65}" type="presParOf" srcId="{0A1F5410-9CB9-46FC-B9A7-465B997B53CB}" destId="{266FBBFE-C87E-4200-9A99-D1F87B9A8CF1}" srcOrd="24" destOrd="0" presId="urn:microsoft.com/office/officeart/2008/layout/BubblePictureList"/>
    <dgm:cxn modelId="{DAB4A332-0CED-4513-BAEA-C4DBF87B4E9C}" type="presParOf" srcId="{266FBBFE-C87E-4200-9A99-D1F87B9A8CF1}" destId="{8BDD1DAF-B23D-4CB3-9CA7-A923E2ED093D}" srcOrd="0" destOrd="0" presId="urn:microsoft.com/office/officeart/2008/layout/BubblePictureList"/>
    <dgm:cxn modelId="{0F0D3029-51FC-42F5-BC54-6FED07829F4D}" type="presParOf" srcId="{0A1F5410-9CB9-46FC-B9A7-465B997B53CB}" destId="{3324E6F8-BDB4-4628-9083-2A96BB2DC3A9}" srcOrd="25" destOrd="0" presId="urn:microsoft.com/office/officeart/2008/layout/BubblePictureList"/>
    <dgm:cxn modelId="{4EBFB500-8558-4314-A114-58663738E1B6}" type="presParOf" srcId="{3324E6F8-BDB4-4628-9083-2A96BB2DC3A9}" destId="{741E6600-AE6C-439D-A38F-63A221FD63AC}" srcOrd="0" destOrd="0" presId="urn:microsoft.com/office/officeart/2008/layout/BubblePictureList"/>
    <dgm:cxn modelId="{43E39394-C6EA-44D9-88A9-DCFFAC54BAAB}" type="presParOf" srcId="{0A1F5410-9CB9-46FC-B9A7-465B997B53CB}" destId="{5501C133-34A6-44FB-BCCB-83D0970D12BC}" srcOrd="26" destOrd="0" presId="urn:microsoft.com/office/officeart/2008/layout/BubblePictureList"/>
    <dgm:cxn modelId="{30B86BF1-19F3-4FF3-9E23-B2235999C5B3}" type="presParOf" srcId="{0A1F5410-9CB9-46FC-B9A7-465B997B53CB}" destId="{09C88685-84ED-4DD2-8234-CC9931F2C07F}" srcOrd="27" destOrd="0" presId="urn:microsoft.com/office/officeart/2008/layout/BubblePictureList"/>
    <dgm:cxn modelId="{F3A88506-020C-4684-8A6D-06058C01DA98}" type="presParOf" srcId="{09C88685-84ED-4DD2-8234-CC9931F2C07F}" destId="{0E7C0B5B-3ABB-4B00-B4AF-22DE3D397A46}" srcOrd="0" destOrd="0" presId="urn:microsoft.com/office/officeart/2008/layout/BubblePictureList"/>
    <dgm:cxn modelId="{5C1065BC-910A-4879-827A-8046F83185C0}" type="presParOf" srcId="{0A1F5410-9CB9-46FC-B9A7-465B997B53CB}" destId="{43A574C3-D445-4C6C-84C6-4BAEEC67E505}" srcOrd="28" destOrd="0" presId="urn:microsoft.com/office/officeart/2008/layout/BubblePictureList"/>
    <dgm:cxn modelId="{D96DE3F2-0C96-4A50-96B8-444F4EA991F6}" type="presParOf" srcId="{43A574C3-D445-4C6C-84C6-4BAEEC67E505}" destId="{D0407A72-C471-43B1-853E-FA0F2FC6D704}"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2072B-0A79-42EE-AEB2-110E4B4FCF5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C88776F-A731-4104-AC36-F8E7B84E7BFE}">
      <dgm:prSet phldrT="[Text]" custT="1"/>
      <dgm:spPr>
        <a:solidFill>
          <a:srgbClr val="CD1F22"/>
        </a:solidFill>
      </dgm:spPr>
      <dgm:t>
        <a:bodyPr/>
        <a:lstStyle/>
        <a:p>
          <a:r>
            <a:rPr lang="en-US" sz="8800" dirty="0">
              <a:sym typeface="Wingdings" panose="05000000000000000000" pitchFamily="2" charset="2"/>
            </a:rPr>
            <a:t></a:t>
          </a:r>
          <a:endParaRPr lang="en-US" sz="8800" dirty="0"/>
        </a:p>
      </dgm:t>
    </dgm:pt>
    <dgm:pt modelId="{9E2DD62F-1A5A-411E-902F-BB99636EFD07}" type="parTrans" cxnId="{4E18B675-FC1C-45EA-8850-C931EF5D233E}">
      <dgm:prSet/>
      <dgm:spPr/>
      <dgm:t>
        <a:bodyPr/>
        <a:lstStyle/>
        <a:p>
          <a:endParaRPr lang="en-US"/>
        </a:p>
      </dgm:t>
    </dgm:pt>
    <dgm:pt modelId="{96BCB17D-7D1D-429A-84F5-857E80E93509}" type="sibTrans" cxnId="{4E18B675-FC1C-45EA-8850-C931EF5D233E}">
      <dgm:prSet/>
      <dgm:spPr/>
      <dgm:t>
        <a:bodyPr/>
        <a:lstStyle/>
        <a:p>
          <a:endParaRPr lang="en-US"/>
        </a:p>
      </dgm:t>
    </dgm:pt>
    <dgm:pt modelId="{AEB9396F-6CFF-438B-9FCA-FE1F51B9D424}">
      <dgm:prSet phldrT="[Text]"/>
      <dgm:spPr/>
      <dgm:t>
        <a:bodyPr/>
        <a:lstStyle/>
        <a:p>
          <a:pPr>
            <a:buNone/>
          </a:pPr>
          <a:r>
            <a:rPr lang="en-US" dirty="0">
              <a:solidFill>
                <a:srgbClr val="CD1F22"/>
              </a:solidFill>
              <a:latin typeface="Adobe Gothic Std B" panose="020B0800000000000000" pitchFamily="34" charset="-128"/>
              <a:ea typeface="Adobe Gothic Std B" panose="020B0800000000000000" pitchFamily="34" charset="-128"/>
            </a:rPr>
            <a:t>Education</a:t>
          </a:r>
        </a:p>
      </dgm:t>
    </dgm:pt>
    <dgm:pt modelId="{243A4CCD-F5CE-4E77-817B-62EAC23982F0}" type="parTrans" cxnId="{1031BBD9-9729-4737-BDA7-EEEAD2BEEDF5}">
      <dgm:prSet/>
      <dgm:spPr/>
      <dgm:t>
        <a:bodyPr/>
        <a:lstStyle/>
        <a:p>
          <a:endParaRPr lang="en-US"/>
        </a:p>
      </dgm:t>
    </dgm:pt>
    <dgm:pt modelId="{CECCA425-CD41-4C0B-9F26-06BA2CF282DA}" type="sibTrans" cxnId="{1031BBD9-9729-4737-BDA7-EEEAD2BEEDF5}">
      <dgm:prSet/>
      <dgm:spPr/>
      <dgm:t>
        <a:bodyPr/>
        <a:lstStyle/>
        <a:p>
          <a:endParaRPr lang="en-US"/>
        </a:p>
      </dgm:t>
    </dgm:pt>
    <dgm:pt modelId="{45B9093F-FA73-4B3C-8B95-E74433EEAAB2}">
      <dgm:prSet phldrT="[Text]" custT="1"/>
      <dgm:spPr>
        <a:solidFill>
          <a:srgbClr val="038A00"/>
        </a:solidFill>
      </dgm:spPr>
      <dgm:t>
        <a:bodyPr/>
        <a:lstStyle/>
        <a:p>
          <a:r>
            <a:rPr lang="en-US" sz="8800" dirty="0">
              <a:sym typeface="Wingdings" panose="05000000000000000000" pitchFamily="2" charset="2"/>
            </a:rPr>
            <a:t></a:t>
          </a:r>
          <a:endParaRPr lang="en-US" sz="8800" dirty="0"/>
        </a:p>
      </dgm:t>
    </dgm:pt>
    <dgm:pt modelId="{05F8DBBF-E8BA-467D-BDAB-C94D36C358A5}" type="parTrans" cxnId="{9C07759E-DDF9-47ED-96A3-70FB9CDC734C}">
      <dgm:prSet/>
      <dgm:spPr/>
      <dgm:t>
        <a:bodyPr/>
        <a:lstStyle/>
        <a:p>
          <a:endParaRPr lang="en-US"/>
        </a:p>
      </dgm:t>
    </dgm:pt>
    <dgm:pt modelId="{7EFFC312-8944-4B1A-B49C-4DC532102E6C}" type="sibTrans" cxnId="{9C07759E-DDF9-47ED-96A3-70FB9CDC734C}">
      <dgm:prSet/>
      <dgm:spPr/>
      <dgm:t>
        <a:bodyPr/>
        <a:lstStyle/>
        <a:p>
          <a:endParaRPr lang="en-US"/>
        </a:p>
      </dgm:t>
    </dgm:pt>
    <dgm:pt modelId="{5DDE1F4B-F73D-4F7A-B0DB-142B2C837784}">
      <dgm:prSet phldrT="[Text]" custT="1"/>
      <dgm:spPr/>
      <dgm:t>
        <a:bodyPr/>
        <a:lstStyle/>
        <a:p>
          <a:pPr marL="171450" lvl="1" indent="-171450" algn="l" defTabSz="800100">
            <a:lnSpc>
              <a:spcPct val="90000"/>
            </a:lnSpc>
            <a:spcBef>
              <a:spcPct val="0"/>
            </a:spcBef>
            <a:spcAft>
              <a:spcPct val="15000"/>
            </a:spcAft>
            <a:buNone/>
          </a:pPr>
          <a:r>
            <a:rPr lang="en-US" sz="1800" kern="1200" dirty="0">
              <a:solidFill>
                <a:srgbClr val="038A00"/>
              </a:solidFill>
              <a:latin typeface="Adobe Gothic Std B" panose="020B0800000000000000" pitchFamily="34" charset="-128"/>
              <a:ea typeface="Adobe Gothic Std B" panose="020B0800000000000000" pitchFamily="34" charset="-128"/>
              <a:cs typeface="+mn-cs"/>
            </a:rPr>
            <a:t>Income</a:t>
          </a:r>
        </a:p>
      </dgm:t>
    </dgm:pt>
    <dgm:pt modelId="{80182F92-5687-48BA-8860-3CE56DEC090E}" type="parTrans" cxnId="{43C340EC-D54C-440E-A347-237D8D1E2B6A}">
      <dgm:prSet/>
      <dgm:spPr/>
      <dgm:t>
        <a:bodyPr/>
        <a:lstStyle/>
        <a:p>
          <a:endParaRPr lang="en-US"/>
        </a:p>
      </dgm:t>
    </dgm:pt>
    <dgm:pt modelId="{34EC1941-8A40-421A-A1AE-1C49010B7FA5}" type="sibTrans" cxnId="{43C340EC-D54C-440E-A347-237D8D1E2B6A}">
      <dgm:prSet/>
      <dgm:spPr/>
      <dgm:t>
        <a:bodyPr/>
        <a:lstStyle/>
        <a:p>
          <a:endParaRPr lang="en-US"/>
        </a:p>
      </dgm:t>
    </dgm:pt>
    <dgm:pt modelId="{B4170C3F-9ED7-425D-8A6A-5D8E9406EBEA}">
      <dgm:prSet phldrT="[Text]"/>
      <dgm:spPr>
        <a:solidFill>
          <a:srgbClr val="F9AB32"/>
        </a:solidFill>
      </dgm:spPr>
      <dgm:t>
        <a:bodyPr/>
        <a:lstStyle/>
        <a:p>
          <a:r>
            <a:rPr lang="en-US" dirty="0"/>
            <a:t> </a:t>
          </a:r>
        </a:p>
      </dgm:t>
    </dgm:pt>
    <dgm:pt modelId="{BA33F51D-25FD-4336-80A0-7076EBF565CE}" type="parTrans" cxnId="{A8BFF22C-2C28-4C52-A46F-C0A310D15461}">
      <dgm:prSet/>
      <dgm:spPr/>
      <dgm:t>
        <a:bodyPr/>
        <a:lstStyle/>
        <a:p>
          <a:endParaRPr lang="en-US"/>
        </a:p>
      </dgm:t>
    </dgm:pt>
    <dgm:pt modelId="{2CB5A4A7-D763-44EE-819D-801CAC217545}" type="sibTrans" cxnId="{A8BFF22C-2C28-4C52-A46F-C0A310D15461}">
      <dgm:prSet/>
      <dgm:spPr/>
      <dgm:t>
        <a:bodyPr/>
        <a:lstStyle/>
        <a:p>
          <a:endParaRPr lang="en-US"/>
        </a:p>
      </dgm:t>
    </dgm:pt>
    <dgm:pt modelId="{30273740-CE2F-428F-8233-B3C357D35CC4}">
      <dgm:prSet phldrT="[Text]" custT="1"/>
      <dgm:spPr/>
      <dgm:t>
        <a:bodyPr/>
        <a:lstStyle/>
        <a:p>
          <a:pPr marL="171450" lvl="1" indent="-171450" algn="l" defTabSz="800100">
            <a:lnSpc>
              <a:spcPct val="90000"/>
            </a:lnSpc>
            <a:spcBef>
              <a:spcPct val="0"/>
            </a:spcBef>
            <a:spcAft>
              <a:spcPct val="15000"/>
            </a:spcAft>
            <a:buNone/>
          </a:pPr>
          <a:r>
            <a:rPr lang="en-US" sz="1800" kern="1200" dirty="0">
              <a:solidFill>
                <a:srgbClr val="F9AB32"/>
              </a:solidFill>
              <a:latin typeface="Adobe Gothic Std B" panose="020B0800000000000000" pitchFamily="34" charset="-128"/>
              <a:ea typeface="Adobe Gothic Std B" panose="020B0800000000000000" pitchFamily="34" charset="-128"/>
              <a:cs typeface="+mn-cs"/>
            </a:rPr>
            <a:t>Breaking cycles</a:t>
          </a:r>
        </a:p>
      </dgm:t>
    </dgm:pt>
    <dgm:pt modelId="{F8977653-6246-45F4-B6AE-5930B982E86C}" type="parTrans" cxnId="{9D562B68-1432-4845-A351-524F40B784CE}">
      <dgm:prSet/>
      <dgm:spPr/>
      <dgm:t>
        <a:bodyPr/>
        <a:lstStyle/>
        <a:p>
          <a:endParaRPr lang="en-US"/>
        </a:p>
      </dgm:t>
    </dgm:pt>
    <dgm:pt modelId="{C97A52A7-6484-498F-97A6-1B20255F850D}" type="sibTrans" cxnId="{9D562B68-1432-4845-A351-524F40B784CE}">
      <dgm:prSet/>
      <dgm:spPr/>
      <dgm:t>
        <a:bodyPr/>
        <a:lstStyle/>
        <a:p>
          <a:endParaRPr lang="en-US"/>
        </a:p>
      </dgm:t>
    </dgm:pt>
    <dgm:pt modelId="{1EED96A9-32A5-4FF6-81D5-620A4DA1BCF2}" type="pres">
      <dgm:prSet presAssocID="{D2C2072B-0A79-42EE-AEB2-110E4B4FCF58}" presName="rootnode" presStyleCnt="0">
        <dgm:presLayoutVars>
          <dgm:chMax/>
          <dgm:chPref/>
          <dgm:dir/>
          <dgm:animLvl val="lvl"/>
        </dgm:presLayoutVars>
      </dgm:prSet>
      <dgm:spPr/>
      <dgm:t>
        <a:bodyPr/>
        <a:lstStyle/>
        <a:p>
          <a:endParaRPr lang="en-US"/>
        </a:p>
      </dgm:t>
    </dgm:pt>
    <dgm:pt modelId="{27374834-5D98-4F3F-A71D-F0F273422340}" type="pres">
      <dgm:prSet presAssocID="{CC88776F-A731-4104-AC36-F8E7B84E7BFE}" presName="composite" presStyleCnt="0"/>
      <dgm:spPr/>
    </dgm:pt>
    <dgm:pt modelId="{B8042555-4B65-4B57-B28A-654641DCD23F}" type="pres">
      <dgm:prSet presAssocID="{CC88776F-A731-4104-AC36-F8E7B84E7BFE}" presName="bentUpArrow1" presStyleLbl="alignImgPlace1" presStyleIdx="0" presStyleCnt="2"/>
      <dgm:spPr>
        <a:solidFill>
          <a:schemeClr val="tx1">
            <a:lumMod val="40000"/>
            <a:lumOff val="60000"/>
          </a:schemeClr>
        </a:solidFill>
      </dgm:spPr>
    </dgm:pt>
    <dgm:pt modelId="{5FE8433C-7CED-4660-93F0-072AD8EDBE9F}" type="pres">
      <dgm:prSet presAssocID="{CC88776F-A731-4104-AC36-F8E7B84E7BFE}" presName="ParentText" presStyleLbl="node1" presStyleIdx="0" presStyleCnt="3">
        <dgm:presLayoutVars>
          <dgm:chMax val="1"/>
          <dgm:chPref val="1"/>
          <dgm:bulletEnabled val="1"/>
        </dgm:presLayoutVars>
      </dgm:prSet>
      <dgm:spPr/>
      <dgm:t>
        <a:bodyPr/>
        <a:lstStyle/>
        <a:p>
          <a:endParaRPr lang="en-US"/>
        </a:p>
      </dgm:t>
    </dgm:pt>
    <dgm:pt modelId="{A6A77806-F195-4FBB-87DB-BE381AEE34F7}" type="pres">
      <dgm:prSet presAssocID="{CC88776F-A731-4104-AC36-F8E7B84E7BFE}" presName="ChildText" presStyleLbl="revTx" presStyleIdx="0" presStyleCnt="3">
        <dgm:presLayoutVars>
          <dgm:chMax val="0"/>
          <dgm:chPref val="0"/>
          <dgm:bulletEnabled val="1"/>
        </dgm:presLayoutVars>
      </dgm:prSet>
      <dgm:spPr/>
      <dgm:t>
        <a:bodyPr/>
        <a:lstStyle/>
        <a:p>
          <a:endParaRPr lang="en-US"/>
        </a:p>
      </dgm:t>
    </dgm:pt>
    <dgm:pt modelId="{7A93E159-E6A8-4F88-B8BA-B1D7FF50F5BF}" type="pres">
      <dgm:prSet presAssocID="{96BCB17D-7D1D-429A-84F5-857E80E93509}" presName="sibTrans" presStyleCnt="0"/>
      <dgm:spPr/>
    </dgm:pt>
    <dgm:pt modelId="{A2CB5113-3350-4DF9-832C-8B391B2475B8}" type="pres">
      <dgm:prSet presAssocID="{45B9093F-FA73-4B3C-8B95-E74433EEAAB2}" presName="composite" presStyleCnt="0"/>
      <dgm:spPr/>
    </dgm:pt>
    <dgm:pt modelId="{1B9D9A67-FB48-41B3-81EA-A6D3FCA27C3A}" type="pres">
      <dgm:prSet presAssocID="{45B9093F-FA73-4B3C-8B95-E74433EEAAB2}" presName="bentUpArrow1" presStyleLbl="alignImgPlace1" presStyleIdx="1" presStyleCnt="2"/>
      <dgm:spPr>
        <a:solidFill>
          <a:schemeClr val="tx1">
            <a:lumMod val="40000"/>
            <a:lumOff val="60000"/>
          </a:schemeClr>
        </a:solidFill>
      </dgm:spPr>
    </dgm:pt>
    <dgm:pt modelId="{424D9940-76F3-4BC8-8C17-0C9165F247E8}" type="pres">
      <dgm:prSet presAssocID="{45B9093F-FA73-4B3C-8B95-E74433EEAAB2}" presName="ParentText" presStyleLbl="node1" presStyleIdx="1" presStyleCnt="3">
        <dgm:presLayoutVars>
          <dgm:chMax val="1"/>
          <dgm:chPref val="1"/>
          <dgm:bulletEnabled val="1"/>
        </dgm:presLayoutVars>
      </dgm:prSet>
      <dgm:spPr/>
      <dgm:t>
        <a:bodyPr/>
        <a:lstStyle/>
        <a:p>
          <a:endParaRPr lang="en-US"/>
        </a:p>
      </dgm:t>
    </dgm:pt>
    <dgm:pt modelId="{5DFAE8C8-6E15-488A-893F-5ACD96DB98FC}" type="pres">
      <dgm:prSet presAssocID="{45B9093F-FA73-4B3C-8B95-E74433EEAAB2}" presName="ChildText" presStyleLbl="revTx" presStyleIdx="1" presStyleCnt="3">
        <dgm:presLayoutVars>
          <dgm:chMax val="0"/>
          <dgm:chPref val="0"/>
          <dgm:bulletEnabled val="1"/>
        </dgm:presLayoutVars>
      </dgm:prSet>
      <dgm:spPr/>
      <dgm:t>
        <a:bodyPr/>
        <a:lstStyle/>
        <a:p>
          <a:endParaRPr lang="en-US"/>
        </a:p>
      </dgm:t>
    </dgm:pt>
    <dgm:pt modelId="{1EFDC60A-96A7-4C22-9FE0-2F9A2FDDBDE9}" type="pres">
      <dgm:prSet presAssocID="{7EFFC312-8944-4B1A-B49C-4DC532102E6C}" presName="sibTrans" presStyleCnt="0"/>
      <dgm:spPr/>
    </dgm:pt>
    <dgm:pt modelId="{94C6A76F-9BE0-4691-821B-CE5EA01B5B70}" type="pres">
      <dgm:prSet presAssocID="{B4170C3F-9ED7-425D-8A6A-5D8E9406EBEA}" presName="composite" presStyleCnt="0"/>
      <dgm:spPr/>
    </dgm:pt>
    <dgm:pt modelId="{FA8A7BDF-3F27-4079-B855-7A77C4917FD2}" type="pres">
      <dgm:prSet presAssocID="{B4170C3F-9ED7-425D-8A6A-5D8E9406EBEA}" presName="ParentText" presStyleLbl="node1" presStyleIdx="2" presStyleCnt="3">
        <dgm:presLayoutVars>
          <dgm:chMax val="1"/>
          <dgm:chPref val="1"/>
          <dgm:bulletEnabled val="1"/>
        </dgm:presLayoutVars>
      </dgm:prSet>
      <dgm:spPr/>
      <dgm:t>
        <a:bodyPr/>
        <a:lstStyle/>
        <a:p>
          <a:endParaRPr lang="en-US"/>
        </a:p>
      </dgm:t>
    </dgm:pt>
    <dgm:pt modelId="{3DC0D461-9FC9-482B-9B31-657632248C95}" type="pres">
      <dgm:prSet presAssocID="{B4170C3F-9ED7-425D-8A6A-5D8E9406EBEA}" presName="FinalChildText" presStyleLbl="revTx" presStyleIdx="2" presStyleCnt="3">
        <dgm:presLayoutVars>
          <dgm:chMax val="0"/>
          <dgm:chPref val="0"/>
          <dgm:bulletEnabled val="1"/>
        </dgm:presLayoutVars>
      </dgm:prSet>
      <dgm:spPr/>
      <dgm:t>
        <a:bodyPr/>
        <a:lstStyle/>
        <a:p>
          <a:endParaRPr lang="en-US"/>
        </a:p>
      </dgm:t>
    </dgm:pt>
  </dgm:ptLst>
  <dgm:cxnLst>
    <dgm:cxn modelId="{6D8A8F88-0471-4D00-8756-0E83B3F3C0B6}" type="presOf" srcId="{45B9093F-FA73-4B3C-8B95-E74433EEAAB2}" destId="{424D9940-76F3-4BC8-8C17-0C9165F247E8}" srcOrd="0" destOrd="0" presId="urn:microsoft.com/office/officeart/2005/8/layout/StepDownProcess"/>
    <dgm:cxn modelId="{43C340EC-D54C-440E-A347-237D8D1E2B6A}" srcId="{45B9093F-FA73-4B3C-8B95-E74433EEAAB2}" destId="{5DDE1F4B-F73D-4F7A-B0DB-142B2C837784}" srcOrd="0" destOrd="0" parTransId="{80182F92-5687-48BA-8860-3CE56DEC090E}" sibTransId="{34EC1941-8A40-421A-A1AE-1C49010B7FA5}"/>
    <dgm:cxn modelId="{9D562B68-1432-4845-A351-524F40B784CE}" srcId="{B4170C3F-9ED7-425D-8A6A-5D8E9406EBEA}" destId="{30273740-CE2F-428F-8233-B3C357D35CC4}" srcOrd="0" destOrd="0" parTransId="{F8977653-6246-45F4-B6AE-5930B982E86C}" sibTransId="{C97A52A7-6484-498F-97A6-1B20255F850D}"/>
    <dgm:cxn modelId="{E5FBE55B-29D2-4179-ADD3-9CE5E29DE9D8}" type="presOf" srcId="{5DDE1F4B-F73D-4F7A-B0DB-142B2C837784}" destId="{5DFAE8C8-6E15-488A-893F-5ACD96DB98FC}" srcOrd="0" destOrd="0" presId="urn:microsoft.com/office/officeart/2005/8/layout/StepDownProcess"/>
    <dgm:cxn modelId="{E36FEF36-B050-43BB-872D-49FFF9DCC9CA}" type="presOf" srcId="{AEB9396F-6CFF-438B-9FCA-FE1F51B9D424}" destId="{A6A77806-F195-4FBB-87DB-BE381AEE34F7}" srcOrd="0" destOrd="0" presId="urn:microsoft.com/office/officeart/2005/8/layout/StepDownProcess"/>
    <dgm:cxn modelId="{A8BFF22C-2C28-4C52-A46F-C0A310D15461}" srcId="{D2C2072B-0A79-42EE-AEB2-110E4B4FCF58}" destId="{B4170C3F-9ED7-425D-8A6A-5D8E9406EBEA}" srcOrd="2" destOrd="0" parTransId="{BA33F51D-25FD-4336-80A0-7076EBF565CE}" sibTransId="{2CB5A4A7-D763-44EE-819D-801CAC217545}"/>
    <dgm:cxn modelId="{930CEAA2-681B-4D36-B80E-8F045B3755B8}" type="presOf" srcId="{CC88776F-A731-4104-AC36-F8E7B84E7BFE}" destId="{5FE8433C-7CED-4660-93F0-072AD8EDBE9F}" srcOrd="0" destOrd="0" presId="urn:microsoft.com/office/officeart/2005/8/layout/StepDownProcess"/>
    <dgm:cxn modelId="{2BEA6F30-C077-4336-AC2C-D328D4208FEC}" type="presOf" srcId="{30273740-CE2F-428F-8233-B3C357D35CC4}" destId="{3DC0D461-9FC9-482B-9B31-657632248C95}" srcOrd="0" destOrd="0" presId="urn:microsoft.com/office/officeart/2005/8/layout/StepDownProcess"/>
    <dgm:cxn modelId="{178478BD-F5BF-41ED-85EC-6ED7A2A66FB4}" type="presOf" srcId="{D2C2072B-0A79-42EE-AEB2-110E4B4FCF58}" destId="{1EED96A9-32A5-4FF6-81D5-620A4DA1BCF2}" srcOrd="0" destOrd="0" presId="urn:microsoft.com/office/officeart/2005/8/layout/StepDownProcess"/>
    <dgm:cxn modelId="{9C07759E-DDF9-47ED-96A3-70FB9CDC734C}" srcId="{D2C2072B-0A79-42EE-AEB2-110E4B4FCF58}" destId="{45B9093F-FA73-4B3C-8B95-E74433EEAAB2}" srcOrd="1" destOrd="0" parTransId="{05F8DBBF-E8BA-467D-BDAB-C94D36C358A5}" sibTransId="{7EFFC312-8944-4B1A-B49C-4DC532102E6C}"/>
    <dgm:cxn modelId="{F5985333-B8C2-49EF-AEB2-7EDE2E32BF2B}" type="presOf" srcId="{B4170C3F-9ED7-425D-8A6A-5D8E9406EBEA}" destId="{FA8A7BDF-3F27-4079-B855-7A77C4917FD2}" srcOrd="0" destOrd="0" presId="urn:microsoft.com/office/officeart/2005/8/layout/StepDownProcess"/>
    <dgm:cxn modelId="{1031BBD9-9729-4737-BDA7-EEEAD2BEEDF5}" srcId="{CC88776F-A731-4104-AC36-F8E7B84E7BFE}" destId="{AEB9396F-6CFF-438B-9FCA-FE1F51B9D424}" srcOrd="0" destOrd="0" parTransId="{243A4CCD-F5CE-4E77-817B-62EAC23982F0}" sibTransId="{CECCA425-CD41-4C0B-9F26-06BA2CF282DA}"/>
    <dgm:cxn modelId="{4E18B675-FC1C-45EA-8850-C931EF5D233E}" srcId="{D2C2072B-0A79-42EE-AEB2-110E4B4FCF58}" destId="{CC88776F-A731-4104-AC36-F8E7B84E7BFE}" srcOrd="0" destOrd="0" parTransId="{9E2DD62F-1A5A-411E-902F-BB99636EFD07}" sibTransId="{96BCB17D-7D1D-429A-84F5-857E80E93509}"/>
    <dgm:cxn modelId="{95DFBA87-BB47-4BCE-AB52-19C7F7CA8AAC}" type="presParOf" srcId="{1EED96A9-32A5-4FF6-81D5-620A4DA1BCF2}" destId="{27374834-5D98-4F3F-A71D-F0F273422340}" srcOrd="0" destOrd="0" presId="urn:microsoft.com/office/officeart/2005/8/layout/StepDownProcess"/>
    <dgm:cxn modelId="{9A092EA8-B555-4F44-BD8E-63F944087792}" type="presParOf" srcId="{27374834-5D98-4F3F-A71D-F0F273422340}" destId="{B8042555-4B65-4B57-B28A-654641DCD23F}" srcOrd="0" destOrd="0" presId="urn:microsoft.com/office/officeart/2005/8/layout/StepDownProcess"/>
    <dgm:cxn modelId="{B126FEC1-5249-4701-A7DB-ADA6D4C7ED09}" type="presParOf" srcId="{27374834-5D98-4F3F-A71D-F0F273422340}" destId="{5FE8433C-7CED-4660-93F0-072AD8EDBE9F}" srcOrd="1" destOrd="0" presId="urn:microsoft.com/office/officeart/2005/8/layout/StepDownProcess"/>
    <dgm:cxn modelId="{14403B8D-433E-4619-929F-BB9DBB04DD56}" type="presParOf" srcId="{27374834-5D98-4F3F-A71D-F0F273422340}" destId="{A6A77806-F195-4FBB-87DB-BE381AEE34F7}" srcOrd="2" destOrd="0" presId="urn:microsoft.com/office/officeart/2005/8/layout/StepDownProcess"/>
    <dgm:cxn modelId="{DAD93FE3-61FE-4700-BD36-67B1FCE40DFC}" type="presParOf" srcId="{1EED96A9-32A5-4FF6-81D5-620A4DA1BCF2}" destId="{7A93E159-E6A8-4F88-B8BA-B1D7FF50F5BF}" srcOrd="1" destOrd="0" presId="urn:microsoft.com/office/officeart/2005/8/layout/StepDownProcess"/>
    <dgm:cxn modelId="{561B8BE3-ABDB-4BE4-A2E5-EB23DC4423B9}" type="presParOf" srcId="{1EED96A9-32A5-4FF6-81D5-620A4DA1BCF2}" destId="{A2CB5113-3350-4DF9-832C-8B391B2475B8}" srcOrd="2" destOrd="0" presId="urn:microsoft.com/office/officeart/2005/8/layout/StepDownProcess"/>
    <dgm:cxn modelId="{C07A7B8B-A314-488A-ABAE-A263DE04C4AB}" type="presParOf" srcId="{A2CB5113-3350-4DF9-832C-8B391B2475B8}" destId="{1B9D9A67-FB48-41B3-81EA-A6D3FCA27C3A}" srcOrd="0" destOrd="0" presId="urn:microsoft.com/office/officeart/2005/8/layout/StepDownProcess"/>
    <dgm:cxn modelId="{09992BAA-F5DA-422D-A40E-AF976B53AC5E}" type="presParOf" srcId="{A2CB5113-3350-4DF9-832C-8B391B2475B8}" destId="{424D9940-76F3-4BC8-8C17-0C9165F247E8}" srcOrd="1" destOrd="0" presId="urn:microsoft.com/office/officeart/2005/8/layout/StepDownProcess"/>
    <dgm:cxn modelId="{23F938D6-8BA5-42FF-8313-14107EE5B3E2}" type="presParOf" srcId="{A2CB5113-3350-4DF9-832C-8B391B2475B8}" destId="{5DFAE8C8-6E15-488A-893F-5ACD96DB98FC}" srcOrd="2" destOrd="0" presId="urn:microsoft.com/office/officeart/2005/8/layout/StepDownProcess"/>
    <dgm:cxn modelId="{E6E848A9-9C2F-4FCD-85EF-DBF3B6312180}" type="presParOf" srcId="{1EED96A9-32A5-4FF6-81D5-620A4DA1BCF2}" destId="{1EFDC60A-96A7-4C22-9FE0-2F9A2FDDBDE9}" srcOrd="3" destOrd="0" presId="urn:microsoft.com/office/officeart/2005/8/layout/StepDownProcess"/>
    <dgm:cxn modelId="{8AD66BF5-E649-4F7B-8E1A-5A6E342F8EBB}" type="presParOf" srcId="{1EED96A9-32A5-4FF6-81D5-620A4DA1BCF2}" destId="{94C6A76F-9BE0-4691-821B-CE5EA01B5B70}" srcOrd="4" destOrd="0" presId="urn:microsoft.com/office/officeart/2005/8/layout/StepDownProcess"/>
    <dgm:cxn modelId="{5260B427-F085-413D-9497-2D39920BFF78}" type="presParOf" srcId="{94C6A76F-9BE0-4691-821B-CE5EA01B5B70}" destId="{FA8A7BDF-3F27-4079-B855-7A77C4917FD2}" srcOrd="0" destOrd="0" presId="urn:microsoft.com/office/officeart/2005/8/layout/StepDownProcess"/>
    <dgm:cxn modelId="{D70F7171-E13D-461F-A4AF-DF0FB7A6266C}" type="presParOf" srcId="{94C6A76F-9BE0-4691-821B-CE5EA01B5B70}" destId="{3DC0D461-9FC9-482B-9B31-657632248C9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75F5C5-DEF1-4751-9EA1-713133CF9CD0}"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9AD516F1-10CF-4878-870D-28C5A8AD1B5A}">
      <dgm:prSet phldrT="[Text]" custT="1"/>
      <dgm:spPr>
        <a:solidFill>
          <a:srgbClr val="7030A0">
            <a:alpha val="20000"/>
          </a:srgbClr>
        </a:solidFill>
        <a:ln>
          <a:noFill/>
        </a:ln>
      </dgm:spPr>
      <dgm:t>
        <a:bodyPr/>
        <a:lstStyle/>
        <a:p>
          <a:r>
            <a:rPr lang="en-US" sz="1800" b="0" dirty="0">
              <a:solidFill>
                <a:srgbClr val="333333"/>
              </a:solidFill>
              <a:latin typeface="Century Gothic" panose="020B0502020202020204" pitchFamily="34" charset="0"/>
            </a:rPr>
            <a:t/>
          </a:r>
          <a:br>
            <a:rPr lang="en-US" sz="1800" b="0" dirty="0">
              <a:solidFill>
                <a:srgbClr val="333333"/>
              </a:solidFill>
              <a:latin typeface="Century Gothic" panose="020B0502020202020204" pitchFamily="34" charset="0"/>
            </a:rPr>
          </a:br>
          <a:r>
            <a:rPr lang="en-US" sz="1800" b="0" dirty="0">
              <a:solidFill>
                <a:srgbClr val="333333"/>
              </a:solidFill>
              <a:latin typeface="Century Gothic" panose="020B0502020202020204" pitchFamily="34" charset="0"/>
            </a:rPr>
            <a:t/>
          </a:r>
          <a:br>
            <a:rPr lang="en-US" sz="1800" b="0" dirty="0">
              <a:solidFill>
                <a:srgbClr val="333333"/>
              </a:solidFill>
              <a:latin typeface="Century Gothic" panose="020B0502020202020204" pitchFamily="34" charset="0"/>
            </a:rPr>
          </a:br>
          <a:r>
            <a:rPr lang="en-US" sz="1800" b="0" dirty="0">
              <a:solidFill>
                <a:srgbClr val="333333"/>
              </a:solidFill>
              <a:latin typeface="Century Gothic" panose="020B0502020202020204" pitchFamily="34" charset="0"/>
            </a:rPr>
            <a:t>Total range</a:t>
          </a:r>
        </a:p>
        <a:p>
          <a:r>
            <a:rPr lang="en-US" sz="1800" b="1" dirty="0">
              <a:solidFill>
                <a:srgbClr val="333333"/>
              </a:solidFill>
              <a:latin typeface="Century Gothic" panose="020B0502020202020204" pitchFamily="34" charset="0"/>
            </a:rPr>
            <a:t>$250-$1000</a:t>
          </a:r>
        </a:p>
      </dgm:t>
    </dgm:pt>
    <dgm:pt modelId="{77318C8E-3322-47D5-9A57-068815469774}" type="parTrans" cxnId="{DFB2F271-397A-4D2B-BBF5-1AD467CA5107}">
      <dgm:prSet/>
      <dgm:spPr/>
      <dgm:t>
        <a:bodyPr/>
        <a:lstStyle/>
        <a:p>
          <a:endParaRPr lang="en-US"/>
        </a:p>
      </dgm:t>
    </dgm:pt>
    <dgm:pt modelId="{51141564-B26A-4024-B6CB-894FCABAEB40}" type="sibTrans" cxnId="{DFB2F271-397A-4D2B-BBF5-1AD467CA5107}">
      <dgm:prSet/>
      <dgm:spPr/>
      <dgm:t>
        <a:bodyPr/>
        <a:lstStyle/>
        <a:p>
          <a:endParaRPr lang="en-US" sz="2000">
            <a:latin typeface="Century Gothic" panose="020B0502020202020204" pitchFamily="34" charset="0"/>
          </a:endParaRPr>
        </a:p>
      </dgm:t>
    </dgm:pt>
    <dgm:pt modelId="{24D51C0A-ED38-42E3-9450-2054239DA893}">
      <dgm:prSet phldrT="[Text]" custT="1"/>
      <dgm:spPr>
        <a:solidFill>
          <a:srgbClr val="F9AB32">
            <a:alpha val="20000"/>
          </a:srgbClr>
        </a:solidFill>
      </dgm:spPr>
      <dgm:t>
        <a:bodyPr/>
        <a:lstStyle/>
        <a:p>
          <a:r>
            <a:rPr lang="en-US" sz="1800" b="1" dirty="0">
              <a:latin typeface="Century Gothic" panose="020B0502020202020204" pitchFamily="34" charset="0"/>
            </a:rPr>
            <a:t/>
          </a:r>
          <a:br>
            <a:rPr lang="en-US" sz="1800" b="1" dirty="0">
              <a:latin typeface="Century Gothic" panose="020B0502020202020204" pitchFamily="34" charset="0"/>
            </a:rPr>
          </a:br>
          <a:r>
            <a:rPr lang="en-US" sz="1800" b="1" dirty="0">
              <a:latin typeface="Century Gothic" panose="020B0502020202020204" pitchFamily="34" charset="0"/>
            </a:rPr>
            <a:t>General SAT </a:t>
          </a:r>
          <a:r>
            <a:rPr lang="en-US" sz="1800" dirty="0">
              <a:latin typeface="Century Gothic" panose="020B0502020202020204" pitchFamily="34" charset="0"/>
            </a:rPr>
            <a:t>test $45+ per</a:t>
          </a:r>
        </a:p>
        <a:p>
          <a:r>
            <a:rPr lang="en-US" sz="1800" dirty="0">
              <a:latin typeface="Century Gothic" panose="020B0502020202020204" pitchFamily="34" charset="0"/>
            </a:rPr>
            <a:t>+</a:t>
          </a:r>
        </a:p>
      </dgm:t>
    </dgm:pt>
    <dgm:pt modelId="{ADFAAFB2-5B72-4BB7-8B29-ED487ABEEF57}" type="sibTrans" cxnId="{F36CC5DF-E1C1-43B6-AECE-CF784C1EBF16}">
      <dgm:prSet/>
      <dgm:spPr/>
      <dgm:t>
        <a:bodyPr/>
        <a:lstStyle/>
        <a:p>
          <a:endParaRPr lang="en-US" sz="2000">
            <a:latin typeface="Century Gothic" panose="020B0502020202020204" pitchFamily="34" charset="0"/>
          </a:endParaRPr>
        </a:p>
      </dgm:t>
    </dgm:pt>
    <dgm:pt modelId="{775CA391-EDAE-4172-85E6-44A48B0BBBA7}" type="parTrans" cxnId="{F36CC5DF-E1C1-43B6-AECE-CF784C1EBF16}">
      <dgm:prSet/>
      <dgm:spPr/>
      <dgm:t>
        <a:bodyPr/>
        <a:lstStyle/>
        <a:p>
          <a:endParaRPr lang="en-US"/>
        </a:p>
      </dgm:t>
    </dgm:pt>
    <dgm:pt modelId="{D75E09A6-E3DB-4CF0-933F-9EB5BC9914EF}">
      <dgm:prSet phldrT="[Text]" custT="1"/>
      <dgm:spPr>
        <a:solidFill>
          <a:srgbClr val="038A00">
            <a:alpha val="20000"/>
          </a:srgbClr>
        </a:solidFill>
      </dgm:spPr>
      <dgm:t>
        <a:bodyPr/>
        <a:lstStyle/>
        <a:p>
          <a:r>
            <a:rPr lang="en-US" sz="1800" b="1" dirty="0">
              <a:latin typeface="Century Gothic" panose="020B0502020202020204" pitchFamily="34" charset="0"/>
            </a:rPr>
            <a:t>ACT</a:t>
          </a:r>
          <a:br>
            <a:rPr lang="en-US" sz="1800" b="1" dirty="0">
              <a:latin typeface="Century Gothic" panose="020B0502020202020204" pitchFamily="34" charset="0"/>
            </a:rPr>
          </a:br>
          <a:r>
            <a:rPr lang="en-US" sz="1800" dirty="0">
              <a:latin typeface="Century Gothic" panose="020B0502020202020204" pitchFamily="34" charset="0"/>
            </a:rPr>
            <a:t>$42.50+ per</a:t>
          </a:r>
        </a:p>
        <a:p>
          <a:r>
            <a:rPr lang="en-US" sz="1800" dirty="0">
              <a:latin typeface="Century Gothic" panose="020B0502020202020204" pitchFamily="34" charset="0"/>
            </a:rPr>
            <a:t>+</a:t>
          </a:r>
        </a:p>
      </dgm:t>
    </dgm:pt>
    <dgm:pt modelId="{3EAF81A4-44F1-4040-916C-BA5D5E05FA6C}" type="sibTrans" cxnId="{DC21071A-23BA-455D-9F20-D4F6BEF474CD}">
      <dgm:prSet/>
      <dgm:spPr/>
      <dgm:t>
        <a:bodyPr/>
        <a:lstStyle/>
        <a:p>
          <a:endParaRPr lang="en-US" sz="2000">
            <a:latin typeface="Century Gothic" panose="020B0502020202020204" pitchFamily="34" charset="0"/>
          </a:endParaRPr>
        </a:p>
      </dgm:t>
    </dgm:pt>
    <dgm:pt modelId="{E240EF86-497A-49A7-9596-240B8090813A}" type="parTrans" cxnId="{DC21071A-23BA-455D-9F20-D4F6BEF474CD}">
      <dgm:prSet/>
      <dgm:spPr/>
      <dgm:t>
        <a:bodyPr/>
        <a:lstStyle/>
        <a:p>
          <a:endParaRPr lang="en-US"/>
        </a:p>
      </dgm:t>
    </dgm:pt>
    <dgm:pt modelId="{B389441B-FCBC-4C6A-9B5D-904D55ED0A23}">
      <dgm:prSet phldrT="[Text]" custT="1"/>
      <dgm:spPr>
        <a:solidFill>
          <a:srgbClr val="5295B5">
            <a:alpha val="20000"/>
          </a:srgbClr>
        </a:solidFill>
      </dgm:spPr>
      <dgm:t>
        <a:bodyPr/>
        <a:lstStyle/>
        <a:p>
          <a:r>
            <a:rPr lang="en-US" sz="1800" b="1" dirty="0">
              <a:latin typeface="Century Gothic" panose="020B0502020202020204" pitchFamily="34" charset="0"/>
            </a:rPr>
            <a:t>SAT</a:t>
          </a:r>
          <a:br>
            <a:rPr lang="en-US" sz="1800" b="1" dirty="0">
              <a:latin typeface="Century Gothic" panose="020B0502020202020204" pitchFamily="34" charset="0"/>
            </a:rPr>
          </a:br>
          <a:r>
            <a:rPr lang="en-US" sz="1800" b="1" dirty="0">
              <a:latin typeface="Century Gothic" panose="020B0502020202020204" pitchFamily="34" charset="0"/>
            </a:rPr>
            <a:t>subject test</a:t>
          </a:r>
          <a:br>
            <a:rPr lang="en-US" sz="1800" b="1" dirty="0">
              <a:latin typeface="Century Gothic" panose="020B0502020202020204" pitchFamily="34" charset="0"/>
            </a:rPr>
          </a:br>
          <a:r>
            <a:rPr lang="en-US" sz="1800" dirty="0">
              <a:latin typeface="Century Gothic" panose="020B0502020202020204" pitchFamily="34" charset="0"/>
            </a:rPr>
            <a:t>$26/basic fee + $20 and up/exam </a:t>
          </a:r>
          <a:r>
            <a:rPr lang="en-US" sz="1800" dirty="0" err="1">
              <a:latin typeface="Century Gothic" panose="020B0502020202020204" pitchFamily="34" charset="0"/>
            </a:rPr>
            <a:t>ea</a:t>
          </a:r>
          <a:endParaRPr lang="en-US" sz="1800" dirty="0">
            <a:latin typeface="Century Gothic" panose="020B0502020202020204" pitchFamily="34" charset="0"/>
          </a:endParaRPr>
        </a:p>
        <a:p>
          <a:r>
            <a:rPr lang="en-US" sz="1800" dirty="0">
              <a:latin typeface="Century Gothic" panose="020B0502020202020204" pitchFamily="34" charset="0"/>
            </a:rPr>
            <a:t>+</a:t>
          </a:r>
        </a:p>
      </dgm:t>
    </dgm:pt>
    <dgm:pt modelId="{9EA811EE-CDF6-4BAD-99B6-9A7F1BF48FDE}" type="sibTrans" cxnId="{903764FC-24A1-4473-A722-454C30D65F8B}">
      <dgm:prSet/>
      <dgm:spPr/>
      <dgm:t>
        <a:bodyPr/>
        <a:lstStyle/>
        <a:p>
          <a:endParaRPr lang="en-US" sz="2000">
            <a:latin typeface="Century Gothic" panose="020B0502020202020204" pitchFamily="34" charset="0"/>
          </a:endParaRPr>
        </a:p>
      </dgm:t>
    </dgm:pt>
    <dgm:pt modelId="{2184FFBF-959D-439C-AB91-37B292207924}" type="parTrans" cxnId="{903764FC-24A1-4473-A722-454C30D65F8B}">
      <dgm:prSet/>
      <dgm:spPr/>
      <dgm:t>
        <a:bodyPr/>
        <a:lstStyle/>
        <a:p>
          <a:endParaRPr lang="en-US"/>
        </a:p>
      </dgm:t>
    </dgm:pt>
    <dgm:pt modelId="{535F1D6B-62DD-4D12-9DA9-FDA7A5C84E9E}">
      <dgm:prSet phldrT="[Text]" custT="1"/>
      <dgm:spPr>
        <a:solidFill>
          <a:srgbClr val="0C4790">
            <a:alpha val="20000"/>
          </a:srgbClr>
        </a:solidFill>
      </dgm:spPr>
      <dgm:t>
        <a:bodyPr/>
        <a:lstStyle/>
        <a:p>
          <a:r>
            <a:rPr lang="en-US" sz="1800" b="1" dirty="0">
              <a:latin typeface="Century Gothic" panose="020B0502020202020204" pitchFamily="34" charset="0"/>
            </a:rPr>
            <a:t>College application</a:t>
          </a:r>
          <a:r>
            <a:rPr lang="en-US" sz="1800" dirty="0">
              <a:latin typeface="Century Gothic" panose="020B0502020202020204" pitchFamily="34" charset="0"/>
            </a:rPr>
            <a:t>* $41 average </a:t>
          </a:r>
          <a:r>
            <a:rPr lang="en-US" sz="1800" dirty="0" err="1">
              <a:latin typeface="Century Gothic" panose="020B0502020202020204" pitchFamily="34" charset="0"/>
            </a:rPr>
            <a:t>ea</a:t>
          </a:r>
          <a:endParaRPr lang="en-US" sz="1800" dirty="0">
            <a:latin typeface="Century Gothic" panose="020B0502020202020204" pitchFamily="34" charset="0"/>
          </a:endParaRPr>
        </a:p>
        <a:p>
          <a:r>
            <a:rPr lang="en-US" sz="1800" b="1" dirty="0">
              <a:latin typeface="Century Gothic" panose="020B0502020202020204" pitchFamily="34" charset="0"/>
            </a:rPr>
            <a:t>=</a:t>
          </a:r>
        </a:p>
      </dgm:t>
    </dgm:pt>
    <dgm:pt modelId="{B657EBDA-59F0-4F65-893B-BFA51CE49102}" type="sibTrans" cxnId="{69E75616-59C5-48DC-A776-BC52A206785C}">
      <dgm:prSet/>
      <dgm:spPr/>
      <dgm:t>
        <a:bodyPr/>
        <a:lstStyle/>
        <a:p>
          <a:endParaRPr lang="en-US" sz="2000">
            <a:latin typeface="Century Gothic" panose="020B0502020202020204" pitchFamily="34" charset="0"/>
          </a:endParaRPr>
        </a:p>
      </dgm:t>
    </dgm:pt>
    <dgm:pt modelId="{AEAC6057-AD86-4592-9E7B-0099281C61CE}" type="parTrans" cxnId="{69E75616-59C5-48DC-A776-BC52A206785C}">
      <dgm:prSet/>
      <dgm:spPr/>
      <dgm:t>
        <a:bodyPr/>
        <a:lstStyle/>
        <a:p>
          <a:endParaRPr lang="en-US"/>
        </a:p>
      </dgm:t>
    </dgm:pt>
    <dgm:pt modelId="{1F6717F7-045E-4BDD-87FA-15FC1C8E85AD}">
      <dgm:prSet phldrT="[Text]" custT="1"/>
      <dgm:spPr>
        <a:solidFill>
          <a:srgbClr val="CD1F22">
            <a:alpha val="20000"/>
          </a:srgbClr>
        </a:solidFill>
      </dgm:spPr>
      <dgm:t>
        <a:bodyPr/>
        <a:lstStyle/>
        <a:p>
          <a:r>
            <a:rPr lang="en-US" sz="1800" b="1" dirty="0">
              <a:latin typeface="Century Gothic" panose="020B0502020202020204" pitchFamily="34" charset="0"/>
            </a:rPr>
            <a:t>AP test</a:t>
          </a:r>
          <a:br>
            <a:rPr lang="en-US" sz="1800" b="1" dirty="0">
              <a:latin typeface="Century Gothic" panose="020B0502020202020204" pitchFamily="34" charset="0"/>
            </a:rPr>
          </a:br>
          <a:r>
            <a:rPr lang="en-US" sz="1800" dirty="0">
              <a:latin typeface="Century Gothic" panose="020B0502020202020204" pitchFamily="34" charset="0"/>
            </a:rPr>
            <a:t>$93 </a:t>
          </a:r>
          <a:r>
            <a:rPr lang="en-US" sz="1800" dirty="0" err="1">
              <a:latin typeface="Century Gothic" panose="020B0502020202020204" pitchFamily="34" charset="0"/>
            </a:rPr>
            <a:t>ea</a:t>
          </a:r>
          <a:endParaRPr lang="en-US" sz="1800" dirty="0">
            <a:latin typeface="Century Gothic" panose="020B0502020202020204" pitchFamily="34" charset="0"/>
          </a:endParaRPr>
        </a:p>
        <a:p>
          <a:r>
            <a:rPr lang="en-US" sz="1800" b="1" dirty="0">
              <a:latin typeface="Century Gothic" panose="020B0502020202020204" pitchFamily="34" charset="0"/>
            </a:rPr>
            <a:t>+</a:t>
          </a:r>
        </a:p>
      </dgm:t>
    </dgm:pt>
    <dgm:pt modelId="{38F9AB24-B190-437A-B025-5EBCA3296C39}" type="sibTrans" cxnId="{D905828B-0348-46E4-BA13-019160068109}">
      <dgm:prSet/>
      <dgm:spPr/>
      <dgm:t>
        <a:bodyPr/>
        <a:lstStyle/>
        <a:p>
          <a:endParaRPr lang="en-US" sz="2000">
            <a:latin typeface="Century Gothic" panose="020B0502020202020204" pitchFamily="34" charset="0"/>
          </a:endParaRPr>
        </a:p>
      </dgm:t>
    </dgm:pt>
    <dgm:pt modelId="{3A5D0815-78ED-4B39-9739-E7E9CDD86F99}" type="parTrans" cxnId="{D905828B-0348-46E4-BA13-019160068109}">
      <dgm:prSet/>
      <dgm:spPr/>
      <dgm:t>
        <a:bodyPr/>
        <a:lstStyle/>
        <a:p>
          <a:endParaRPr lang="en-US"/>
        </a:p>
      </dgm:t>
    </dgm:pt>
    <dgm:pt modelId="{9B99B9C6-C69D-4477-96E6-7B1BBE68777C}" type="pres">
      <dgm:prSet presAssocID="{8375F5C5-DEF1-4751-9EA1-713133CF9CD0}" presName="Name0" presStyleCnt="0">
        <dgm:presLayoutVars>
          <dgm:chMax val="7"/>
          <dgm:dir/>
          <dgm:resizeHandles val="exact"/>
        </dgm:presLayoutVars>
      </dgm:prSet>
      <dgm:spPr/>
    </dgm:pt>
    <dgm:pt modelId="{35258EDF-5EE2-4C51-B6FD-74846619ACC3}" type="pres">
      <dgm:prSet presAssocID="{8375F5C5-DEF1-4751-9EA1-713133CF9CD0}" presName="ellipse1" presStyleLbl="vennNode1" presStyleIdx="0" presStyleCnt="6">
        <dgm:presLayoutVars>
          <dgm:bulletEnabled val="1"/>
        </dgm:presLayoutVars>
      </dgm:prSet>
      <dgm:spPr/>
      <dgm:t>
        <a:bodyPr/>
        <a:lstStyle/>
        <a:p>
          <a:endParaRPr lang="en-US"/>
        </a:p>
      </dgm:t>
    </dgm:pt>
    <dgm:pt modelId="{B9CEA9C1-B7F7-4CA7-9A6D-F8F7F3B58059}" type="pres">
      <dgm:prSet presAssocID="{8375F5C5-DEF1-4751-9EA1-713133CF9CD0}" presName="ellipse2" presStyleLbl="vennNode1" presStyleIdx="1" presStyleCnt="6">
        <dgm:presLayoutVars>
          <dgm:bulletEnabled val="1"/>
        </dgm:presLayoutVars>
      </dgm:prSet>
      <dgm:spPr/>
      <dgm:t>
        <a:bodyPr/>
        <a:lstStyle/>
        <a:p>
          <a:endParaRPr lang="en-US"/>
        </a:p>
      </dgm:t>
    </dgm:pt>
    <dgm:pt modelId="{26E3B487-D5C3-4B42-BA76-C4C1B654B79A}" type="pres">
      <dgm:prSet presAssocID="{8375F5C5-DEF1-4751-9EA1-713133CF9CD0}" presName="ellipse3" presStyleLbl="vennNode1" presStyleIdx="2" presStyleCnt="6">
        <dgm:presLayoutVars>
          <dgm:bulletEnabled val="1"/>
        </dgm:presLayoutVars>
      </dgm:prSet>
      <dgm:spPr/>
      <dgm:t>
        <a:bodyPr/>
        <a:lstStyle/>
        <a:p>
          <a:endParaRPr lang="en-US"/>
        </a:p>
      </dgm:t>
    </dgm:pt>
    <dgm:pt modelId="{4000DF29-CECB-44EB-8B2D-1E220780273A}" type="pres">
      <dgm:prSet presAssocID="{8375F5C5-DEF1-4751-9EA1-713133CF9CD0}" presName="ellipse4" presStyleLbl="vennNode1" presStyleIdx="3" presStyleCnt="6">
        <dgm:presLayoutVars>
          <dgm:bulletEnabled val="1"/>
        </dgm:presLayoutVars>
      </dgm:prSet>
      <dgm:spPr/>
      <dgm:t>
        <a:bodyPr/>
        <a:lstStyle/>
        <a:p>
          <a:endParaRPr lang="en-US"/>
        </a:p>
      </dgm:t>
    </dgm:pt>
    <dgm:pt modelId="{C62653C5-2AF9-4D4C-AACB-29752012AFED}" type="pres">
      <dgm:prSet presAssocID="{8375F5C5-DEF1-4751-9EA1-713133CF9CD0}" presName="ellipse5" presStyleLbl="vennNode1" presStyleIdx="4" presStyleCnt="6">
        <dgm:presLayoutVars>
          <dgm:bulletEnabled val="1"/>
        </dgm:presLayoutVars>
      </dgm:prSet>
      <dgm:spPr/>
      <dgm:t>
        <a:bodyPr/>
        <a:lstStyle/>
        <a:p>
          <a:endParaRPr lang="en-US"/>
        </a:p>
      </dgm:t>
    </dgm:pt>
    <dgm:pt modelId="{0A453453-E83F-46E8-BA63-E840261C160B}" type="pres">
      <dgm:prSet presAssocID="{8375F5C5-DEF1-4751-9EA1-713133CF9CD0}" presName="ellipse6" presStyleLbl="vennNode1" presStyleIdx="5" presStyleCnt="6">
        <dgm:presLayoutVars>
          <dgm:bulletEnabled val="1"/>
        </dgm:presLayoutVars>
      </dgm:prSet>
      <dgm:spPr/>
      <dgm:t>
        <a:bodyPr/>
        <a:lstStyle/>
        <a:p>
          <a:endParaRPr lang="en-US"/>
        </a:p>
      </dgm:t>
    </dgm:pt>
  </dgm:ptLst>
  <dgm:cxnLst>
    <dgm:cxn modelId="{025EC4FA-6040-482A-A422-1AD75D63C5B4}" type="presOf" srcId="{24D51C0A-ED38-42E3-9450-2054239DA893}" destId="{B9CEA9C1-B7F7-4CA7-9A6D-F8F7F3B58059}" srcOrd="0" destOrd="0" presId="urn:microsoft.com/office/officeart/2005/8/layout/rings+Icon"/>
    <dgm:cxn modelId="{DE908FA3-6E79-4A63-999F-7BB8BABD8A50}" type="presOf" srcId="{1F6717F7-045E-4BDD-87FA-15FC1C8E85AD}" destId="{35258EDF-5EE2-4C51-B6FD-74846619ACC3}" srcOrd="0" destOrd="0" presId="urn:microsoft.com/office/officeart/2005/8/layout/rings+Icon"/>
    <dgm:cxn modelId="{D905828B-0348-46E4-BA13-019160068109}" srcId="{8375F5C5-DEF1-4751-9EA1-713133CF9CD0}" destId="{1F6717F7-045E-4BDD-87FA-15FC1C8E85AD}" srcOrd="0" destOrd="0" parTransId="{3A5D0815-78ED-4B39-9739-E7E9CDD86F99}" sibTransId="{38F9AB24-B190-437A-B025-5EBCA3296C39}"/>
    <dgm:cxn modelId="{4F69A780-00EC-46D7-8018-2906C5F0E566}" type="presOf" srcId="{9AD516F1-10CF-4878-870D-28C5A8AD1B5A}" destId="{0A453453-E83F-46E8-BA63-E840261C160B}" srcOrd="0" destOrd="0" presId="urn:microsoft.com/office/officeart/2005/8/layout/rings+Icon"/>
    <dgm:cxn modelId="{1A09DF74-F07A-4BF0-844C-25460F0238CB}" type="presOf" srcId="{D75E09A6-E3DB-4CF0-933F-9EB5BC9914EF}" destId="{26E3B487-D5C3-4B42-BA76-C4C1B654B79A}" srcOrd="0" destOrd="0" presId="urn:microsoft.com/office/officeart/2005/8/layout/rings+Icon"/>
    <dgm:cxn modelId="{DC21071A-23BA-455D-9F20-D4F6BEF474CD}" srcId="{8375F5C5-DEF1-4751-9EA1-713133CF9CD0}" destId="{D75E09A6-E3DB-4CF0-933F-9EB5BC9914EF}" srcOrd="2" destOrd="0" parTransId="{E240EF86-497A-49A7-9596-240B8090813A}" sibTransId="{3EAF81A4-44F1-4040-916C-BA5D5E05FA6C}"/>
    <dgm:cxn modelId="{DFB2F271-397A-4D2B-BBF5-1AD467CA5107}" srcId="{8375F5C5-DEF1-4751-9EA1-713133CF9CD0}" destId="{9AD516F1-10CF-4878-870D-28C5A8AD1B5A}" srcOrd="5" destOrd="0" parTransId="{77318C8E-3322-47D5-9A57-068815469774}" sibTransId="{51141564-B26A-4024-B6CB-894FCABAEB40}"/>
    <dgm:cxn modelId="{69E75616-59C5-48DC-A776-BC52A206785C}" srcId="{8375F5C5-DEF1-4751-9EA1-713133CF9CD0}" destId="{535F1D6B-62DD-4D12-9DA9-FDA7A5C84E9E}" srcOrd="4" destOrd="0" parTransId="{AEAC6057-AD86-4592-9E7B-0099281C61CE}" sibTransId="{B657EBDA-59F0-4F65-893B-BFA51CE49102}"/>
    <dgm:cxn modelId="{B80B6F7C-82DA-4340-B315-66DB2E71B8DF}" type="presOf" srcId="{B389441B-FCBC-4C6A-9B5D-904D55ED0A23}" destId="{4000DF29-CECB-44EB-8B2D-1E220780273A}" srcOrd="0" destOrd="0" presId="urn:microsoft.com/office/officeart/2005/8/layout/rings+Icon"/>
    <dgm:cxn modelId="{903764FC-24A1-4473-A722-454C30D65F8B}" srcId="{8375F5C5-DEF1-4751-9EA1-713133CF9CD0}" destId="{B389441B-FCBC-4C6A-9B5D-904D55ED0A23}" srcOrd="3" destOrd="0" parTransId="{2184FFBF-959D-439C-AB91-37B292207924}" sibTransId="{9EA811EE-CDF6-4BAD-99B6-9A7F1BF48FDE}"/>
    <dgm:cxn modelId="{2F0A5816-5193-4CD7-9530-F5E0625F61E8}" type="presOf" srcId="{535F1D6B-62DD-4D12-9DA9-FDA7A5C84E9E}" destId="{C62653C5-2AF9-4D4C-AACB-29752012AFED}" srcOrd="0" destOrd="0" presId="urn:microsoft.com/office/officeart/2005/8/layout/rings+Icon"/>
    <dgm:cxn modelId="{5C529AB7-81D4-4C95-9A5A-0790E325F065}" type="presOf" srcId="{8375F5C5-DEF1-4751-9EA1-713133CF9CD0}" destId="{9B99B9C6-C69D-4477-96E6-7B1BBE68777C}" srcOrd="0" destOrd="0" presId="urn:microsoft.com/office/officeart/2005/8/layout/rings+Icon"/>
    <dgm:cxn modelId="{F36CC5DF-E1C1-43B6-AECE-CF784C1EBF16}" srcId="{8375F5C5-DEF1-4751-9EA1-713133CF9CD0}" destId="{24D51C0A-ED38-42E3-9450-2054239DA893}" srcOrd="1" destOrd="0" parTransId="{775CA391-EDAE-4172-85E6-44A48B0BBBA7}" sibTransId="{ADFAAFB2-5B72-4BB7-8B29-ED487ABEEF57}"/>
    <dgm:cxn modelId="{09D4262D-6406-4583-B23B-6CFA9957194F}" type="presParOf" srcId="{9B99B9C6-C69D-4477-96E6-7B1BBE68777C}" destId="{35258EDF-5EE2-4C51-B6FD-74846619ACC3}" srcOrd="0" destOrd="0" presId="urn:microsoft.com/office/officeart/2005/8/layout/rings+Icon"/>
    <dgm:cxn modelId="{341500E7-D5B7-41D1-8B44-7B5D870C0BC8}" type="presParOf" srcId="{9B99B9C6-C69D-4477-96E6-7B1BBE68777C}" destId="{B9CEA9C1-B7F7-4CA7-9A6D-F8F7F3B58059}" srcOrd="1" destOrd="0" presId="urn:microsoft.com/office/officeart/2005/8/layout/rings+Icon"/>
    <dgm:cxn modelId="{4706E461-FA5B-4F4B-BB03-FAF02693AA9F}" type="presParOf" srcId="{9B99B9C6-C69D-4477-96E6-7B1BBE68777C}" destId="{26E3B487-D5C3-4B42-BA76-C4C1B654B79A}" srcOrd="2" destOrd="0" presId="urn:microsoft.com/office/officeart/2005/8/layout/rings+Icon"/>
    <dgm:cxn modelId="{C7497FBF-753D-4D08-B633-2A7F086C0125}" type="presParOf" srcId="{9B99B9C6-C69D-4477-96E6-7B1BBE68777C}" destId="{4000DF29-CECB-44EB-8B2D-1E220780273A}" srcOrd="3" destOrd="0" presId="urn:microsoft.com/office/officeart/2005/8/layout/rings+Icon"/>
    <dgm:cxn modelId="{C6F8A214-2343-4FF2-AE8F-0E2BEC9D690A}" type="presParOf" srcId="{9B99B9C6-C69D-4477-96E6-7B1BBE68777C}" destId="{C62653C5-2AF9-4D4C-AACB-29752012AFED}" srcOrd="4" destOrd="0" presId="urn:microsoft.com/office/officeart/2005/8/layout/rings+Icon"/>
    <dgm:cxn modelId="{42F59B62-101F-4CD3-B8F1-8D94809F35B4}" type="presParOf" srcId="{9B99B9C6-C69D-4477-96E6-7B1BBE68777C}" destId="{0A453453-E83F-46E8-BA63-E840261C160B}"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27F5CA-3B4C-4C42-97EF-789DAFFA5BE5}"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F1E41BCF-4ABC-46C4-AF96-1DC6BF0B7DD5}">
      <dgm:prSet phldrT="[Text]"/>
      <dgm:spPr/>
      <dgm:t>
        <a:bodyPr/>
        <a:lstStyle/>
        <a:p>
          <a:r>
            <a:rPr lang="en-US" dirty="0"/>
            <a:t> </a:t>
          </a:r>
        </a:p>
      </dgm:t>
    </dgm:pt>
    <dgm:pt modelId="{9720DD6A-4E20-4B0B-92D0-4C1255F73806}" type="parTrans" cxnId="{7DEF4B91-810E-438D-916B-2E847CC5B715}">
      <dgm:prSet/>
      <dgm:spPr/>
      <dgm:t>
        <a:bodyPr/>
        <a:lstStyle/>
        <a:p>
          <a:endParaRPr lang="en-US"/>
        </a:p>
      </dgm:t>
    </dgm:pt>
    <dgm:pt modelId="{B0D909A8-F30C-4D2F-A315-D10ABFEF9F12}" type="sibTrans" cxnId="{7DEF4B91-810E-438D-916B-2E847CC5B715}">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4CB25C"/>
          </a:solidFill>
        </a:ln>
      </dgm:spPr>
      <dgm:t>
        <a:bodyPr/>
        <a:lstStyle/>
        <a:p>
          <a:endParaRPr lang="en-US"/>
        </a:p>
      </dgm:t>
    </dgm:pt>
    <dgm:pt modelId="{3316010F-7B4A-43E1-AAD4-1AC1FE3E24E1}">
      <dgm:prSet phldrT="[Text]"/>
      <dgm:spPr/>
      <dgm:t>
        <a:bodyPr/>
        <a:lstStyle/>
        <a:p>
          <a:r>
            <a:rPr lang="en-US" dirty="0"/>
            <a:t> </a:t>
          </a:r>
        </a:p>
      </dgm:t>
    </dgm:pt>
    <dgm:pt modelId="{4BC12EE9-A7C1-4A78-A875-5CE890F26772}" type="sibTrans" cxnId="{C8331B13-DCFA-432B-80E1-3E98E37B3EF5}">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D1F22"/>
          </a:solidFill>
        </a:ln>
      </dgm:spPr>
      <dgm:t>
        <a:bodyPr/>
        <a:lstStyle/>
        <a:p>
          <a:endParaRPr lang="en-US"/>
        </a:p>
      </dgm:t>
    </dgm:pt>
    <dgm:pt modelId="{D3231D1D-0095-4D0C-91EB-230A15621FE3}" type="parTrans" cxnId="{C8331B13-DCFA-432B-80E1-3E98E37B3EF5}">
      <dgm:prSet/>
      <dgm:spPr/>
      <dgm:t>
        <a:bodyPr/>
        <a:lstStyle/>
        <a:p>
          <a:endParaRPr lang="en-US"/>
        </a:p>
      </dgm:t>
    </dgm:pt>
    <dgm:pt modelId="{B47CC0B7-0073-4E38-ADD3-339422CAE85E}">
      <dgm:prSet phldrT="[Text]"/>
      <dgm:spPr/>
      <dgm:t>
        <a:bodyPr/>
        <a:lstStyle/>
        <a:p>
          <a:r>
            <a:rPr lang="en-US" dirty="0"/>
            <a:t> </a:t>
          </a:r>
        </a:p>
      </dgm:t>
    </dgm:pt>
    <dgm:pt modelId="{561C186B-D6C6-45F1-B67B-0814E19283F4}" type="sibTrans" cxnId="{74F7F8F7-C5A9-412B-868D-D5C0EEB76389}">
      <dgm:prSet/>
      <dgm:spPr>
        <a:noFill/>
        <a:ln>
          <a:solidFill>
            <a:schemeClr val="bg1"/>
          </a:solidFill>
        </a:ln>
      </dgm:spPr>
      <dgm:t>
        <a:bodyPr/>
        <a:lstStyle/>
        <a:p>
          <a:endParaRPr lang="en-US"/>
        </a:p>
      </dgm:t>
    </dgm:pt>
    <dgm:pt modelId="{093DCAAA-B7DC-42AD-A3A8-F84C483D8008}" type="parTrans" cxnId="{74F7F8F7-C5A9-412B-868D-D5C0EEB76389}">
      <dgm:prSet/>
      <dgm:spPr/>
      <dgm:t>
        <a:bodyPr/>
        <a:lstStyle/>
        <a:p>
          <a:endParaRPr lang="en-US"/>
        </a:p>
      </dgm:t>
    </dgm:pt>
    <dgm:pt modelId="{4751C6CB-9CD3-4FB5-A23E-17EE8EB3E40C}">
      <dgm:prSet/>
      <dgm:spPr/>
      <dgm:t>
        <a:bodyPr/>
        <a:lstStyle/>
        <a:p>
          <a:endParaRPr lang="en-US"/>
        </a:p>
      </dgm:t>
    </dgm:pt>
    <dgm:pt modelId="{91F581AD-1AB6-4497-B89C-6C6822E54B4D}" type="parTrans" cxnId="{D078BC23-2706-401E-877C-57CE37388209}">
      <dgm:prSet/>
      <dgm:spPr/>
      <dgm:t>
        <a:bodyPr/>
        <a:lstStyle/>
        <a:p>
          <a:endParaRPr lang="en-US"/>
        </a:p>
      </dgm:t>
    </dgm:pt>
    <dgm:pt modelId="{04DAA6B7-85C8-49EB-A191-B5F08825A5EA}" type="sibTrans" cxnId="{D078BC23-2706-401E-877C-57CE37388209}">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9AB32"/>
          </a:solidFill>
        </a:ln>
      </dgm:spPr>
      <dgm:t>
        <a:bodyPr/>
        <a:lstStyle/>
        <a:p>
          <a:endParaRPr lang="en-US"/>
        </a:p>
      </dgm:t>
    </dgm:pt>
    <dgm:pt modelId="{81DCC8FB-D193-4F21-8496-84F857F5B5CD}">
      <dgm:prSet/>
      <dgm:spPr/>
      <dgm:t>
        <a:bodyPr/>
        <a:lstStyle/>
        <a:p>
          <a:endParaRPr lang="en-US"/>
        </a:p>
      </dgm:t>
    </dgm:pt>
    <dgm:pt modelId="{05B78058-7A9F-480C-A24E-71E074274F25}" type="parTrans" cxnId="{1F54BCC0-A8FC-4564-A578-157ACE9C949A}">
      <dgm:prSet/>
      <dgm:spPr/>
      <dgm:t>
        <a:bodyPr/>
        <a:lstStyle/>
        <a:p>
          <a:endParaRPr lang="en-US"/>
        </a:p>
      </dgm:t>
    </dgm:pt>
    <dgm:pt modelId="{D3B27596-C54A-48D3-88F6-567E9E259F20}" type="sibTrans" cxnId="{1F54BCC0-A8FC-4564-A578-157ACE9C949A}">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EACD7C"/>
          </a:solidFill>
        </a:ln>
      </dgm:spPr>
      <dgm:t>
        <a:bodyPr/>
        <a:lstStyle/>
        <a:p>
          <a:endParaRPr lang="en-US"/>
        </a:p>
      </dgm:t>
    </dgm:pt>
    <dgm:pt modelId="{B21A94A9-554F-49A0-8228-821411516D27}">
      <dgm:prSet/>
      <dgm:spPr/>
      <dgm:t>
        <a:bodyPr/>
        <a:lstStyle/>
        <a:p>
          <a:endParaRPr lang="en-US"/>
        </a:p>
      </dgm:t>
    </dgm:pt>
    <dgm:pt modelId="{39B6949F-C294-47C3-B0F1-7F6B635E8D11}" type="parTrans" cxnId="{A7780795-7B35-4773-82C1-911EE6F45AF8}">
      <dgm:prSet/>
      <dgm:spPr/>
      <dgm:t>
        <a:bodyPr/>
        <a:lstStyle/>
        <a:p>
          <a:endParaRPr lang="en-US"/>
        </a:p>
      </dgm:t>
    </dgm:pt>
    <dgm:pt modelId="{E8171693-3FB8-406B-9681-D3DB5CDCA43C}" type="sibTrans" cxnId="{A7780795-7B35-4773-82C1-911EE6F45AF8}">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4C3736"/>
          </a:solidFill>
        </a:ln>
      </dgm:spPr>
      <dgm:t>
        <a:bodyPr/>
        <a:lstStyle/>
        <a:p>
          <a:endParaRPr lang="en-US"/>
        </a:p>
      </dgm:t>
    </dgm:pt>
    <dgm:pt modelId="{3DDC3F47-9C4D-454B-A267-F35B765085CA}">
      <dgm:prSet/>
      <dgm:spPr/>
      <dgm:t>
        <a:bodyPr/>
        <a:lstStyle/>
        <a:p>
          <a:endParaRPr lang="en-US"/>
        </a:p>
      </dgm:t>
    </dgm:pt>
    <dgm:pt modelId="{B3A52136-A64B-457E-8791-E1B61907476F}" type="parTrans" cxnId="{620E370B-6775-46E7-B9BD-C678C0934E2C}">
      <dgm:prSet/>
      <dgm:spPr/>
      <dgm:t>
        <a:bodyPr/>
        <a:lstStyle/>
        <a:p>
          <a:endParaRPr lang="en-US"/>
        </a:p>
      </dgm:t>
    </dgm:pt>
    <dgm:pt modelId="{5A4E20D4-2E2C-4740-BE02-F10F531EA72C}" type="sibTrans" cxnId="{620E370B-6775-46E7-B9BD-C678C0934E2C}">
      <dgm:prSet/>
      <dgm:spPr>
        <a:noFill/>
        <a:ln>
          <a:solidFill>
            <a:schemeClr val="bg1"/>
          </a:solidFill>
        </a:ln>
      </dgm:spPr>
      <dgm:t>
        <a:bodyPr/>
        <a:lstStyle/>
        <a:p>
          <a:endParaRPr lang="en-US">
            <a:solidFill>
              <a:schemeClr val="bg1"/>
            </a:solidFill>
          </a:endParaRPr>
        </a:p>
      </dgm:t>
    </dgm:pt>
    <dgm:pt modelId="{4638EFB5-40A3-4D7A-9CBA-D7920949B8F8}">
      <dgm:prSet/>
      <dgm:spPr/>
      <dgm:t>
        <a:bodyPr/>
        <a:lstStyle/>
        <a:p>
          <a:endParaRPr lang="en-US"/>
        </a:p>
      </dgm:t>
    </dgm:pt>
    <dgm:pt modelId="{B611D914-5672-4837-B914-DC73FF681255}" type="parTrans" cxnId="{03DD79B9-D85A-4428-923A-D641047CDAC9}">
      <dgm:prSet/>
      <dgm:spPr/>
      <dgm:t>
        <a:bodyPr/>
        <a:lstStyle/>
        <a:p>
          <a:endParaRPr lang="en-US"/>
        </a:p>
      </dgm:t>
    </dgm:pt>
    <dgm:pt modelId="{25CD4293-F937-4A08-8FC6-E1DE82E3E803}" type="sibTrans" cxnId="{03DD79B9-D85A-4428-923A-D641047CDAC9}">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5295B5"/>
          </a:solidFill>
        </a:ln>
      </dgm:spPr>
      <dgm:t>
        <a:bodyPr/>
        <a:lstStyle/>
        <a:p>
          <a:endParaRPr lang="en-US"/>
        </a:p>
      </dgm:t>
    </dgm:pt>
    <dgm:pt modelId="{0A1F5410-9CB9-46FC-B9A7-465B997B53CB}" type="pres">
      <dgm:prSet presAssocID="{E327F5CA-3B4C-4C42-97EF-789DAFFA5BE5}" presName="Name0" presStyleCnt="0">
        <dgm:presLayoutVars>
          <dgm:chMax val="8"/>
          <dgm:chPref val="8"/>
          <dgm:dir/>
        </dgm:presLayoutVars>
      </dgm:prSet>
      <dgm:spPr/>
      <dgm:t>
        <a:bodyPr/>
        <a:lstStyle/>
        <a:p>
          <a:endParaRPr lang="en-US"/>
        </a:p>
      </dgm:t>
    </dgm:pt>
    <dgm:pt modelId="{2873EE0F-1F5B-472B-B986-E873CA7851BD}" type="pres">
      <dgm:prSet presAssocID="{F1E41BCF-4ABC-46C4-AF96-1DC6BF0B7DD5}" presName="parent_text_1" presStyleLbl="revTx" presStyleIdx="0" presStyleCnt="8">
        <dgm:presLayoutVars>
          <dgm:chMax val="0"/>
          <dgm:chPref val="0"/>
          <dgm:bulletEnabled val="1"/>
        </dgm:presLayoutVars>
      </dgm:prSet>
      <dgm:spPr/>
      <dgm:t>
        <a:bodyPr/>
        <a:lstStyle/>
        <a:p>
          <a:endParaRPr lang="en-US"/>
        </a:p>
      </dgm:t>
    </dgm:pt>
    <dgm:pt modelId="{BFEEF258-1B2D-4F62-A1C3-36F01D67A223}" type="pres">
      <dgm:prSet presAssocID="{F1E41BCF-4ABC-46C4-AF96-1DC6BF0B7DD5}" presName="image_accent_1" presStyleCnt="0"/>
      <dgm:spPr/>
    </dgm:pt>
    <dgm:pt modelId="{3036DEA0-00D3-4CF9-907D-FDDF5C614F4B}" type="pres">
      <dgm:prSet presAssocID="{F1E41BCF-4ABC-46C4-AF96-1DC6BF0B7DD5}" presName="imageAccentRepeatNode" presStyleLbl="alignNode1" presStyleIdx="0" presStyleCnt="13" custFlipVert="0" custFlipHor="0" custScaleX="15384" custScaleY="15384" custLinFactX="-96874" custLinFactY="52176" custLinFactNeighborX="-100000" custLinFactNeighborY="100000"/>
      <dgm:spPr>
        <a:noFill/>
        <a:ln>
          <a:noFill/>
        </a:ln>
      </dgm:spPr>
    </dgm:pt>
    <dgm:pt modelId="{947B6744-F4CE-474D-AF12-FBD3FD308245}" type="pres">
      <dgm:prSet presAssocID="{F1E41BCF-4ABC-46C4-AF96-1DC6BF0B7DD5}" presName="accent_1" presStyleLbl="alignNode1" presStyleIdx="1" presStyleCnt="13"/>
      <dgm:spPr>
        <a:noFill/>
        <a:ln>
          <a:noFill/>
        </a:ln>
      </dgm:spPr>
    </dgm:pt>
    <dgm:pt modelId="{DECC8D5E-B1F1-43C2-BBFD-946A4E9869B8}" type="pres">
      <dgm:prSet presAssocID="{B0D909A8-F30C-4D2F-A315-D10ABFEF9F12}" presName="image_1" presStyleCnt="0"/>
      <dgm:spPr/>
    </dgm:pt>
    <dgm:pt modelId="{3263CA14-107D-4FDE-90DA-A030BDFB7474}" type="pres">
      <dgm:prSet presAssocID="{B0D909A8-F30C-4D2F-A315-D10ABFEF9F12}" presName="imageRepeatNode" presStyleLbl="fgImgPlace1" presStyleIdx="0" presStyleCnt="8" custScaleX="136906" custScaleY="136906" custLinFactNeighborX="-60573" custLinFactNeighborY="-71428"/>
      <dgm:spPr/>
      <dgm:t>
        <a:bodyPr/>
        <a:lstStyle/>
        <a:p>
          <a:endParaRPr lang="en-US"/>
        </a:p>
      </dgm:t>
    </dgm:pt>
    <dgm:pt modelId="{0EF12874-25E4-4BAD-BBD6-F457DC89BF81}" type="pres">
      <dgm:prSet presAssocID="{3316010F-7B4A-43E1-AAD4-1AC1FE3E24E1}" presName="parent_text_2" presStyleLbl="revTx" presStyleIdx="1" presStyleCnt="8">
        <dgm:presLayoutVars>
          <dgm:chMax val="0"/>
          <dgm:chPref val="0"/>
          <dgm:bulletEnabled val="1"/>
        </dgm:presLayoutVars>
      </dgm:prSet>
      <dgm:spPr/>
      <dgm:t>
        <a:bodyPr/>
        <a:lstStyle/>
        <a:p>
          <a:endParaRPr lang="en-US"/>
        </a:p>
      </dgm:t>
    </dgm:pt>
    <dgm:pt modelId="{9BF8C39B-F3C4-445F-A6A2-F1E1BB34E27B}" type="pres">
      <dgm:prSet presAssocID="{3316010F-7B4A-43E1-AAD4-1AC1FE3E24E1}" presName="image_accent_2" presStyleCnt="0"/>
      <dgm:spPr/>
    </dgm:pt>
    <dgm:pt modelId="{FB44B7FC-E43B-4BED-9491-3A8008D83219}" type="pres">
      <dgm:prSet presAssocID="{3316010F-7B4A-43E1-AAD4-1AC1FE3E24E1}" presName="imageAccentRepeatNode" presStyleLbl="alignNode1" presStyleIdx="2" presStyleCnt="13" custScaleX="84992" custScaleY="84992" custLinFactX="-300000" custLinFactY="131320" custLinFactNeighborX="-316210" custLinFactNeighborY="200000"/>
      <dgm:spPr>
        <a:noFill/>
        <a:ln>
          <a:noFill/>
        </a:ln>
      </dgm:spPr>
    </dgm:pt>
    <dgm:pt modelId="{69A4DB41-1EFB-410F-A3F7-34AC6C953D59}" type="pres">
      <dgm:prSet presAssocID="{4BC12EE9-A7C1-4A78-A875-5CE890F26772}" presName="image_2" presStyleCnt="0"/>
      <dgm:spPr/>
    </dgm:pt>
    <dgm:pt modelId="{6A7F70DC-4F47-4BB9-BE94-CF01E7A26EDD}" type="pres">
      <dgm:prSet presAssocID="{4BC12EE9-A7C1-4A78-A875-5CE890F26772}" presName="imageRepeatNode" presStyleLbl="fgImgPlace1" presStyleIdx="1" presStyleCnt="8" custScaleX="306097" custScaleY="306097" custLinFactX="-100000" custLinFactY="84613" custLinFactNeighborX="-145194" custLinFactNeighborY="100000"/>
      <dgm:spPr/>
      <dgm:t>
        <a:bodyPr/>
        <a:lstStyle/>
        <a:p>
          <a:endParaRPr lang="en-US"/>
        </a:p>
      </dgm:t>
    </dgm:pt>
    <dgm:pt modelId="{8D51CFD2-75A9-4654-BC05-E48A897F4C20}" type="pres">
      <dgm:prSet presAssocID="{B47CC0B7-0073-4E38-ADD3-339422CAE85E}" presName="image_accent_3" presStyleCnt="0"/>
      <dgm:spPr/>
    </dgm:pt>
    <dgm:pt modelId="{66465338-12A2-482F-AF74-0CFE352D5076}" type="pres">
      <dgm:prSet presAssocID="{B47CC0B7-0073-4E38-ADD3-339422CAE85E}" presName="imageAccentRepeatNode" presStyleLbl="alignNode1" presStyleIdx="3" presStyleCnt="13" custFlipHor="1" custScaleX="15804" custScaleY="15804" custLinFactX="-100000" custLinFactY="157929" custLinFactNeighborX="-183394" custLinFactNeighborY="200000"/>
      <dgm:spPr>
        <a:noFill/>
        <a:ln>
          <a:noFill/>
        </a:ln>
      </dgm:spPr>
    </dgm:pt>
    <dgm:pt modelId="{19A418F9-2CD1-4CC8-AA4B-5C06B5009386}" type="pres">
      <dgm:prSet presAssocID="{B47CC0B7-0073-4E38-ADD3-339422CAE85E}" presName="parent_text_3" presStyleLbl="revTx" presStyleIdx="2" presStyleCnt="8">
        <dgm:presLayoutVars>
          <dgm:chMax val="0"/>
          <dgm:chPref val="0"/>
          <dgm:bulletEnabled val="1"/>
        </dgm:presLayoutVars>
      </dgm:prSet>
      <dgm:spPr/>
      <dgm:t>
        <a:bodyPr/>
        <a:lstStyle/>
        <a:p>
          <a:endParaRPr lang="en-US"/>
        </a:p>
      </dgm:t>
    </dgm:pt>
    <dgm:pt modelId="{DB6D4BC6-288D-43E1-8EB2-B7376125BDA1}" type="pres">
      <dgm:prSet presAssocID="{B47CC0B7-0073-4E38-ADD3-339422CAE85E}" presName="accent_2" presStyleLbl="alignNode1" presStyleIdx="4" presStyleCnt="13" custScaleX="85171" custScaleY="129596" custLinFactX="-1000000" custLinFactY="431465" custLinFactNeighborX="-1050507" custLinFactNeighborY="500000"/>
      <dgm:spPr>
        <a:noFill/>
        <a:ln>
          <a:noFill/>
        </a:ln>
      </dgm:spPr>
    </dgm:pt>
    <dgm:pt modelId="{0F55F3BE-7C3C-4DB5-8A47-527D5D69315D}" type="pres">
      <dgm:prSet presAssocID="{B47CC0B7-0073-4E38-ADD3-339422CAE85E}" presName="accent_3" presStyleLbl="alignNode1" presStyleIdx="5" presStyleCnt="13" custLinFactX="-400000" custLinFactY="455482" custLinFactNeighborX="-447139" custLinFactNeighborY="500000"/>
      <dgm:spPr>
        <a:noFill/>
        <a:ln>
          <a:noFill/>
        </a:ln>
      </dgm:spPr>
    </dgm:pt>
    <dgm:pt modelId="{D3427C67-C3A1-41EC-8583-4B20BBCA55B7}" type="pres">
      <dgm:prSet presAssocID="{561C186B-D6C6-45F1-B67B-0814E19283F4}" presName="image_3" presStyleCnt="0"/>
      <dgm:spPr/>
    </dgm:pt>
    <dgm:pt modelId="{3D2F2148-8C30-4860-845B-0B80389C8C11}" type="pres">
      <dgm:prSet presAssocID="{561C186B-D6C6-45F1-B67B-0814E19283F4}" presName="imageRepeatNode" presStyleLbl="fgImgPlace1" presStyleIdx="2" presStyleCnt="8" custScaleX="37729" custScaleY="37729" custLinFactY="173731" custLinFactNeighborX="3184" custLinFactNeighborY="200000"/>
      <dgm:spPr/>
      <dgm:t>
        <a:bodyPr/>
        <a:lstStyle/>
        <a:p>
          <a:endParaRPr lang="en-US"/>
        </a:p>
      </dgm:t>
    </dgm:pt>
    <dgm:pt modelId="{C5D97D2D-703E-432E-A447-9DC92904830B}" type="pres">
      <dgm:prSet presAssocID="{4751C6CB-9CD3-4FB5-A23E-17EE8EB3E40C}" presName="image_accent_4" presStyleCnt="0"/>
      <dgm:spPr/>
    </dgm:pt>
    <dgm:pt modelId="{6AB0DA8E-D4E4-4FB2-8A8F-054C44A5CD4A}" type="pres">
      <dgm:prSet presAssocID="{4751C6CB-9CD3-4FB5-A23E-17EE8EB3E40C}" presName="imageAccentRepeatNode" presStyleLbl="alignNode1" presStyleIdx="6" presStyleCnt="13" custScaleX="55649" custScaleY="55649" custLinFactX="-300000" custLinFactY="300000" custLinFactNeighborX="-323965" custLinFactNeighborY="356096"/>
      <dgm:spPr>
        <a:noFill/>
        <a:ln>
          <a:noFill/>
        </a:ln>
      </dgm:spPr>
    </dgm:pt>
    <dgm:pt modelId="{BD4FA78B-2C1F-4B88-8072-E3EC192CC9EE}" type="pres">
      <dgm:prSet presAssocID="{4751C6CB-9CD3-4FB5-A23E-17EE8EB3E40C}" presName="parent_text_4" presStyleLbl="revTx" presStyleIdx="3" presStyleCnt="8">
        <dgm:presLayoutVars>
          <dgm:chMax val="0"/>
          <dgm:chPref val="0"/>
          <dgm:bulletEnabled val="1"/>
        </dgm:presLayoutVars>
      </dgm:prSet>
      <dgm:spPr/>
      <dgm:t>
        <a:bodyPr/>
        <a:lstStyle/>
        <a:p>
          <a:endParaRPr lang="en-US"/>
        </a:p>
      </dgm:t>
    </dgm:pt>
    <dgm:pt modelId="{7F6A0A57-E857-45E8-9A17-FB32C6D9814E}" type="pres">
      <dgm:prSet presAssocID="{4751C6CB-9CD3-4FB5-A23E-17EE8EB3E40C}" presName="accent_4" presStyleLbl="alignNode1" presStyleIdx="7" presStyleCnt="13" custScaleX="267126" custScaleY="300000" custLinFactX="-1700000" custLinFactY="1800000" custLinFactNeighborX="-1787549" custLinFactNeighborY="1825000"/>
      <dgm:spPr>
        <a:noFill/>
        <a:ln>
          <a:noFill/>
        </a:ln>
      </dgm:spPr>
    </dgm:pt>
    <dgm:pt modelId="{98FF0BFA-003B-47DF-BAA6-EDBF0B17F6D7}" type="pres">
      <dgm:prSet presAssocID="{04DAA6B7-85C8-49EB-A191-B5F08825A5EA}" presName="image_4" presStyleCnt="0"/>
      <dgm:spPr/>
    </dgm:pt>
    <dgm:pt modelId="{814C0119-7F96-488C-B6D4-DCB78B499206}" type="pres">
      <dgm:prSet presAssocID="{04DAA6B7-85C8-49EB-A191-B5F08825A5EA}" presName="imageRepeatNode" presStyleLbl="fgImgPlace1" presStyleIdx="3" presStyleCnt="8" custScaleX="217697" custScaleY="217696" custLinFactNeighborX="-58170" custLinFactNeighborY="45491"/>
      <dgm:spPr/>
      <dgm:t>
        <a:bodyPr/>
        <a:lstStyle/>
        <a:p>
          <a:endParaRPr lang="en-US"/>
        </a:p>
      </dgm:t>
    </dgm:pt>
    <dgm:pt modelId="{9B8B642D-F07B-4379-A26A-B9D043778465}" type="pres">
      <dgm:prSet presAssocID="{81DCC8FB-D193-4F21-8496-84F857F5B5CD}" presName="image_accent_5" presStyleCnt="0"/>
      <dgm:spPr/>
    </dgm:pt>
    <dgm:pt modelId="{EE6FD334-D6DF-4C83-A955-30D1EF04FDFB}" type="pres">
      <dgm:prSet presAssocID="{81DCC8FB-D193-4F21-8496-84F857F5B5CD}" presName="imageAccentRepeatNode" presStyleLbl="alignNode1" presStyleIdx="8" presStyleCnt="13" custFlipVert="1" custFlipHor="1" custScaleX="13408" custScaleY="13408" custLinFactX="-375121" custLinFactY="400000" custLinFactNeighborX="-400000" custLinFactNeighborY="413508"/>
      <dgm:spPr>
        <a:noFill/>
        <a:ln>
          <a:noFill/>
        </a:ln>
      </dgm:spPr>
    </dgm:pt>
    <dgm:pt modelId="{0BC1A282-5B09-4973-8109-77417EE8BE27}" type="pres">
      <dgm:prSet presAssocID="{81DCC8FB-D193-4F21-8496-84F857F5B5CD}" presName="parent_text_5" presStyleLbl="revTx" presStyleIdx="4" presStyleCnt="8">
        <dgm:presLayoutVars>
          <dgm:chMax val="0"/>
          <dgm:chPref val="0"/>
          <dgm:bulletEnabled val="1"/>
        </dgm:presLayoutVars>
      </dgm:prSet>
      <dgm:spPr/>
      <dgm:t>
        <a:bodyPr/>
        <a:lstStyle/>
        <a:p>
          <a:endParaRPr lang="en-US"/>
        </a:p>
      </dgm:t>
    </dgm:pt>
    <dgm:pt modelId="{92004AC0-EBE8-4A5B-B980-1B1AECC81604}" type="pres">
      <dgm:prSet presAssocID="{D3B27596-C54A-48D3-88F6-567E9E259F20}" presName="image_5" presStyleCnt="0"/>
      <dgm:spPr/>
    </dgm:pt>
    <dgm:pt modelId="{302682D0-4131-430A-83D6-668713D909A0}" type="pres">
      <dgm:prSet presAssocID="{D3B27596-C54A-48D3-88F6-567E9E259F20}" presName="imageRepeatNode" presStyleLbl="fgImgPlace1" presStyleIdx="4" presStyleCnt="8" custScaleX="228514" custScaleY="228514" custLinFactY="200000" custLinFactNeighborX="-40022" custLinFactNeighborY="267377"/>
      <dgm:spPr/>
      <dgm:t>
        <a:bodyPr/>
        <a:lstStyle/>
        <a:p>
          <a:endParaRPr lang="en-US"/>
        </a:p>
      </dgm:t>
    </dgm:pt>
    <dgm:pt modelId="{C08F95E5-7A3B-4CD6-8236-13730FC51901}" type="pres">
      <dgm:prSet presAssocID="{B21A94A9-554F-49A0-8228-821411516D27}" presName="parent_text_6" presStyleLbl="revTx" presStyleIdx="5" presStyleCnt="8">
        <dgm:presLayoutVars>
          <dgm:chMax val="0"/>
          <dgm:chPref val="0"/>
          <dgm:bulletEnabled val="1"/>
        </dgm:presLayoutVars>
      </dgm:prSet>
      <dgm:spPr/>
      <dgm:t>
        <a:bodyPr/>
        <a:lstStyle/>
        <a:p>
          <a:endParaRPr lang="en-US"/>
        </a:p>
      </dgm:t>
    </dgm:pt>
    <dgm:pt modelId="{A5A945D4-914E-41D0-9ADB-8C8D7C9390AE}" type="pres">
      <dgm:prSet presAssocID="{B21A94A9-554F-49A0-8228-821411516D27}" presName="image_accent_6" presStyleCnt="0"/>
      <dgm:spPr/>
    </dgm:pt>
    <dgm:pt modelId="{FA374BAE-8A88-486D-8D3A-86FD1503031C}" type="pres">
      <dgm:prSet presAssocID="{B21A94A9-554F-49A0-8228-821411516D27}" presName="imageAccentRepeatNode" presStyleLbl="alignNode1" presStyleIdx="9" presStyleCnt="13" custFlipVert="1" custFlipHor="0" custScaleX="24561" custScaleY="24562" custLinFactX="-159855" custLinFactY="12486" custLinFactNeighborX="-200000" custLinFactNeighborY="100000"/>
      <dgm:spPr>
        <a:noFill/>
        <a:ln>
          <a:noFill/>
        </a:ln>
      </dgm:spPr>
    </dgm:pt>
    <dgm:pt modelId="{4F4CF236-A78E-44A0-A72C-DE1E7B41507F}" type="pres">
      <dgm:prSet presAssocID="{B21A94A9-554F-49A0-8228-821411516D27}" presName="accent_5" presStyleLbl="alignNode1" presStyleIdx="10" presStyleCnt="13" custLinFactX="-800000" custLinFactY="885000" custLinFactNeighborX="-820988" custLinFactNeighborY="900000"/>
      <dgm:spPr>
        <a:noFill/>
        <a:ln>
          <a:noFill/>
        </a:ln>
      </dgm:spPr>
    </dgm:pt>
    <dgm:pt modelId="{D43A8AEB-F997-40A4-9067-211E550AE927}" type="pres">
      <dgm:prSet presAssocID="{E8171693-3FB8-406B-9681-D3DB5CDCA43C}" presName="image_6" presStyleCnt="0"/>
      <dgm:spPr/>
    </dgm:pt>
    <dgm:pt modelId="{8DA1D03A-BB7A-47BD-82A7-F2FE2AD3E1D5}" type="pres">
      <dgm:prSet presAssocID="{E8171693-3FB8-406B-9681-D3DB5CDCA43C}" presName="imageRepeatNode" presStyleLbl="fgImgPlace1" presStyleIdx="5" presStyleCnt="8" custScaleX="232984" custScaleY="232984" custLinFactX="100000" custLinFactY="-100000" custLinFactNeighborX="106581" custLinFactNeighborY="-141414"/>
      <dgm:spPr/>
      <dgm:t>
        <a:bodyPr/>
        <a:lstStyle/>
        <a:p>
          <a:endParaRPr lang="en-US"/>
        </a:p>
      </dgm:t>
    </dgm:pt>
    <dgm:pt modelId="{34F3514D-63B9-43CA-AE92-422AD9359FEE}" type="pres">
      <dgm:prSet presAssocID="{3DDC3F47-9C4D-454B-A267-F35B765085CA}" presName="parent_text_7" presStyleLbl="revTx" presStyleIdx="6" presStyleCnt="8">
        <dgm:presLayoutVars>
          <dgm:chMax val="0"/>
          <dgm:chPref val="0"/>
          <dgm:bulletEnabled val="1"/>
        </dgm:presLayoutVars>
      </dgm:prSet>
      <dgm:spPr/>
      <dgm:t>
        <a:bodyPr/>
        <a:lstStyle/>
        <a:p>
          <a:endParaRPr lang="en-US"/>
        </a:p>
      </dgm:t>
    </dgm:pt>
    <dgm:pt modelId="{266FBBFE-C87E-4200-9A99-D1F87B9A8CF1}" type="pres">
      <dgm:prSet presAssocID="{3DDC3F47-9C4D-454B-A267-F35B765085CA}" presName="image_accent_7" presStyleCnt="0"/>
      <dgm:spPr/>
    </dgm:pt>
    <dgm:pt modelId="{8BDD1DAF-B23D-4CB3-9CA7-A923E2ED093D}" type="pres">
      <dgm:prSet presAssocID="{3DDC3F47-9C4D-454B-A267-F35B765085CA}" presName="imageAccentRepeatNode" presStyleLbl="alignNode1" presStyleIdx="11" presStyleCnt="13" custLinFactX="-320964" custLinFactNeighborX="-400000" custLinFactNeighborY="88318"/>
      <dgm:spPr>
        <a:noFill/>
        <a:ln>
          <a:noFill/>
        </a:ln>
      </dgm:spPr>
    </dgm:pt>
    <dgm:pt modelId="{3324E6F8-BDB4-4628-9083-2A96BB2DC3A9}" type="pres">
      <dgm:prSet presAssocID="{5A4E20D4-2E2C-4740-BE02-F10F531EA72C}" presName="image_7" presStyleCnt="0"/>
      <dgm:spPr/>
    </dgm:pt>
    <dgm:pt modelId="{741E6600-AE6C-439D-A38F-63A221FD63AC}" type="pres">
      <dgm:prSet presAssocID="{5A4E20D4-2E2C-4740-BE02-F10F531EA72C}" presName="imageRepeatNode" presStyleLbl="fgImgPlace1" presStyleIdx="6" presStyleCnt="8" custFlipHor="1" custScaleX="60288" custScaleY="60288" custLinFactNeighborX="-95028" custLinFactNeighborY="29289"/>
      <dgm:spPr/>
      <dgm:t>
        <a:bodyPr/>
        <a:lstStyle/>
        <a:p>
          <a:endParaRPr lang="en-US"/>
        </a:p>
      </dgm:t>
    </dgm:pt>
    <dgm:pt modelId="{5501C133-34A6-44FB-BCCB-83D0970D12BC}" type="pres">
      <dgm:prSet presAssocID="{4638EFB5-40A3-4D7A-9CBA-D7920949B8F8}" presName="parent_text_8" presStyleLbl="revTx" presStyleIdx="7" presStyleCnt="8">
        <dgm:presLayoutVars>
          <dgm:chMax val="0"/>
          <dgm:chPref val="0"/>
          <dgm:bulletEnabled val="1"/>
        </dgm:presLayoutVars>
      </dgm:prSet>
      <dgm:spPr/>
      <dgm:t>
        <a:bodyPr/>
        <a:lstStyle/>
        <a:p>
          <a:endParaRPr lang="en-US"/>
        </a:p>
      </dgm:t>
    </dgm:pt>
    <dgm:pt modelId="{09C88685-84ED-4DD2-8234-CC9931F2C07F}" type="pres">
      <dgm:prSet presAssocID="{4638EFB5-40A3-4D7A-9CBA-D7920949B8F8}" presName="image_accent_8" presStyleCnt="0"/>
      <dgm:spPr/>
    </dgm:pt>
    <dgm:pt modelId="{0E7C0B5B-3ABB-4B00-B4AF-22DE3D397A46}" type="pres">
      <dgm:prSet presAssocID="{4638EFB5-40A3-4D7A-9CBA-D7920949B8F8}" presName="imageAccentRepeatNode" presStyleLbl="alignNode1" presStyleIdx="12" presStyleCnt="13" custScaleX="89012" custScaleY="89012" custLinFactX="-400000" custLinFactNeighborX="-487450" custLinFactNeighborY="37802"/>
      <dgm:spPr>
        <a:noFill/>
        <a:ln>
          <a:noFill/>
        </a:ln>
      </dgm:spPr>
    </dgm:pt>
    <dgm:pt modelId="{43A574C3-D445-4C6C-84C6-4BAEEC67E505}" type="pres">
      <dgm:prSet presAssocID="{25CD4293-F937-4A08-8FC6-E1DE82E3E803}" presName="image_8" presStyleCnt="0"/>
      <dgm:spPr/>
    </dgm:pt>
    <dgm:pt modelId="{D0407A72-C471-43B1-853E-FA0F2FC6D704}" type="pres">
      <dgm:prSet presAssocID="{25CD4293-F937-4A08-8FC6-E1DE82E3E803}" presName="imageRepeatNode" presStyleLbl="fgImgPlace1" presStyleIdx="7" presStyleCnt="8" custScaleX="374691" custScaleY="374691" custLinFactX="38246" custLinFactY="-92394" custLinFactNeighborX="100000" custLinFactNeighborY="-100000"/>
      <dgm:spPr/>
      <dgm:t>
        <a:bodyPr/>
        <a:lstStyle/>
        <a:p>
          <a:endParaRPr lang="en-US"/>
        </a:p>
      </dgm:t>
    </dgm:pt>
  </dgm:ptLst>
  <dgm:cxnLst>
    <dgm:cxn modelId="{1F54BCC0-A8FC-4564-A578-157ACE9C949A}" srcId="{E327F5CA-3B4C-4C42-97EF-789DAFFA5BE5}" destId="{81DCC8FB-D193-4F21-8496-84F857F5B5CD}" srcOrd="4" destOrd="0" parTransId="{05B78058-7A9F-480C-A24E-71E074274F25}" sibTransId="{D3B27596-C54A-48D3-88F6-567E9E259F20}"/>
    <dgm:cxn modelId="{3EE0F8E0-C345-4083-8D49-C44FFDD6C962}" type="presOf" srcId="{25CD4293-F937-4A08-8FC6-E1DE82E3E803}" destId="{D0407A72-C471-43B1-853E-FA0F2FC6D704}" srcOrd="0" destOrd="0" presId="urn:microsoft.com/office/officeart/2008/layout/BubblePictureList"/>
    <dgm:cxn modelId="{025F2977-F8D0-44A7-B776-3EF8F21060A0}" type="presOf" srcId="{04DAA6B7-85C8-49EB-A191-B5F08825A5EA}" destId="{814C0119-7F96-488C-B6D4-DCB78B499206}" srcOrd="0" destOrd="0" presId="urn:microsoft.com/office/officeart/2008/layout/BubblePictureList"/>
    <dgm:cxn modelId="{D078BC23-2706-401E-877C-57CE37388209}" srcId="{E327F5CA-3B4C-4C42-97EF-789DAFFA5BE5}" destId="{4751C6CB-9CD3-4FB5-A23E-17EE8EB3E40C}" srcOrd="3" destOrd="0" parTransId="{91F581AD-1AB6-4497-B89C-6C6822E54B4D}" sibTransId="{04DAA6B7-85C8-49EB-A191-B5F08825A5EA}"/>
    <dgm:cxn modelId="{06859582-CAC9-4CE9-9B88-676EB11A0BF3}" type="presOf" srcId="{4638EFB5-40A3-4D7A-9CBA-D7920949B8F8}" destId="{5501C133-34A6-44FB-BCCB-83D0970D12BC}" srcOrd="0" destOrd="0" presId="urn:microsoft.com/office/officeart/2008/layout/BubblePictureList"/>
    <dgm:cxn modelId="{6C3C4C49-33CC-4639-BC4D-FE193BDF66DD}" type="presOf" srcId="{E8171693-3FB8-406B-9681-D3DB5CDCA43C}" destId="{8DA1D03A-BB7A-47BD-82A7-F2FE2AD3E1D5}" srcOrd="0" destOrd="0" presId="urn:microsoft.com/office/officeart/2008/layout/BubblePictureList"/>
    <dgm:cxn modelId="{4474296D-A863-42D3-984A-2ED4FF90A5FE}" type="presOf" srcId="{B0D909A8-F30C-4D2F-A315-D10ABFEF9F12}" destId="{3263CA14-107D-4FDE-90DA-A030BDFB7474}" srcOrd="0" destOrd="0" presId="urn:microsoft.com/office/officeart/2008/layout/BubblePictureList"/>
    <dgm:cxn modelId="{A7780795-7B35-4773-82C1-911EE6F45AF8}" srcId="{E327F5CA-3B4C-4C42-97EF-789DAFFA5BE5}" destId="{B21A94A9-554F-49A0-8228-821411516D27}" srcOrd="5" destOrd="0" parTransId="{39B6949F-C294-47C3-B0F1-7F6B635E8D11}" sibTransId="{E8171693-3FB8-406B-9681-D3DB5CDCA43C}"/>
    <dgm:cxn modelId="{BD55FF55-67E3-4DE5-8B17-CD3FCE8ADAF5}" type="presOf" srcId="{81DCC8FB-D193-4F21-8496-84F857F5B5CD}" destId="{0BC1A282-5B09-4973-8109-77417EE8BE27}" srcOrd="0" destOrd="0" presId="urn:microsoft.com/office/officeart/2008/layout/BubblePictureList"/>
    <dgm:cxn modelId="{C8331B13-DCFA-432B-80E1-3E98E37B3EF5}" srcId="{E327F5CA-3B4C-4C42-97EF-789DAFFA5BE5}" destId="{3316010F-7B4A-43E1-AAD4-1AC1FE3E24E1}" srcOrd="1" destOrd="0" parTransId="{D3231D1D-0095-4D0C-91EB-230A15621FE3}" sibTransId="{4BC12EE9-A7C1-4A78-A875-5CE890F26772}"/>
    <dgm:cxn modelId="{13B78AB6-B192-4C32-A052-1E6311DFCC08}" type="presOf" srcId="{3DDC3F47-9C4D-454B-A267-F35B765085CA}" destId="{34F3514D-63B9-43CA-AE92-422AD9359FEE}" srcOrd="0" destOrd="0" presId="urn:microsoft.com/office/officeart/2008/layout/BubblePictureList"/>
    <dgm:cxn modelId="{1567C15A-0DC8-4621-8E00-D2CE8FB151B3}" type="presOf" srcId="{561C186B-D6C6-45F1-B67B-0814E19283F4}" destId="{3D2F2148-8C30-4860-845B-0B80389C8C11}" srcOrd="0" destOrd="0" presId="urn:microsoft.com/office/officeart/2008/layout/BubblePictureList"/>
    <dgm:cxn modelId="{1229C690-B068-4ED2-BD9C-CAF2B71C5F26}" type="presOf" srcId="{E327F5CA-3B4C-4C42-97EF-789DAFFA5BE5}" destId="{0A1F5410-9CB9-46FC-B9A7-465B997B53CB}" srcOrd="0" destOrd="0" presId="urn:microsoft.com/office/officeart/2008/layout/BubblePictureList"/>
    <dgm:cxn modelId="{7CCFBA9C-DCD8-4764-AE9F-F74317306281}" type="presOf" srcId="{D3B27596-C54A-48D3-88F6-567E9E259F20}" destId="{302682D0-4131-430A-83D6-668713D909A0}" srcOrd="0" destOrd="0" presId="urn:microsoft.com/office/officeart/2008/layout/BubblePictureList"/>
    <dgm:cxn modelId="{4386CC10-4300-4E06-8A61-C3CA5AE5A63B}" type="presOf" srcId="{F1E41BCF-4ABC-46C4-AF96-1DC6BF0B7DD5}" destId="{2873EE0F-1F5B-472B-B986-E873CA7851BD}" srcOrd="0" destOrd="0" presId="urn:microsoft.com/office/officeart/2008/layout/BubblePictureList"/>
    <dgm:cxn modelId="{25695BCE-B04E-4D0D-9890-A9310D098E66}" type="presOf" srcId="{5A4E20D4-2E2C-4740-BE02-F10F531EA72C}" destId="{741E6600-AE6C-439D-A38F-63A221FD63AC}" srcOrd="0" destOrd="0" presId="urn:microsoft.com/office/officeart/2008/layout/BubblePictureList"/>
    <dgm:cxn modelId="{732F3357-811A-46E7-BC0F-0322B3F14F3D}" type="presOf" srcId="{4BC12EE9-A7C1-4A78-A875-5CE890F26772}" destId="{6A7F70DC-4F47-4BB9-BE94-CF01E7A26EDD}" srcOrd="0" destOrd="0" presId="urn:microsoft.com/office/officeart/2008/layout/BubblePictureList"/>
    <dgm:cxn modelId="{03DD79B9-D85A-4428-923A-D641047CDAC9}" srcId="{E327F5CA-3B4C-4C42-97EF-789DAFFA5BE5}" destId="{4638EFB5-40A3-4D7A-9CBA-D7920949B8F8}" srcOrd="7" destOrd="0" parTransId="{B611D914-5672-4837-B914-DC73FF681255}" sibTransId="{25CD4293-F937-4A08-8FC6-E1DE82E3E803}"/>
    <dgm:cxn modelId="{E442CE59-8ED9-4CB0-A107-D2DFCFB6DB19}" type="presOf" srcId="{4751C6CB-9CD3-4FB5-A23E-17EE8EB3E40C}" destId="{BD4FA78B-2C1F-4B88-8072-E3EC192CC9EE}" srcOrd="0" destOrd="0" presId="urn:microsoft.com/office/officeart/2008/layout/BubblePictureList"/>
    <dgm:cxn modelId="{7DEF4B91-810E-438D-916B-2E847CC5B715}" srcId="{E327F5CA-3B4C-4C42-97EF-789DAFFA5BE5}" destId="{F1E41BCF-4ABC-46C4-AF96-1DC6BF0B7DD5}" srcOrd="0" destOrd="0" parTransId="{9720DD6A-4E20-4B0B-92D0-4C1255F73806}" sibTransId="{B0D909A8-F30C-4D2F-A315-D10ABFEF9F12}"/>
    <dgm:cxn modelId="{0A1680B7-2A18-4086-A196-1208714788D8}" type="presOf" srcId="{B47CC0B7-0073-4E38-ADD3-339422CAE85E}" destId="{19A418F9-2CD1-4CC8-AA4B-5C06B5009386}" srcOrd="0" destOrd="0" presId="urn:microsoft.com/office/officeart/2008/layout/BubblePictureList"/>
    <dgm:cxn modelId="{CBD7ACA0-1542-4C71-90FB-8D5F8C5CCEAB}" type="presOf" srcId="{3316010F-7B4A-43E1-AAD4-1AC1FE3E24E1}" destId="{0EF12874-25E4-4BAD-BBD6-F457DC89BF81}" srcOrd="0" destOrd="0" presId="urn:microsoft.com/office/officeart/2008/layout/BubblePictureList"/>
    <dgm:cxn modelId="{A3504530-C298-4129-967D-0A112C7AB8F6}" type="presOf" srcId="{B21A94A9-554F-49A0-8228-821411516D27}" destId="{C08F95E5-7A3B-4CD6-8236-13730FC51901}" srcOrd="0" destOrd="0" presId="urn:microsoft.com/office/officeart/2008/layout/BubblePictureList"/>
    <dgm:cxn modelId="{74F7F8F7-C5A9-412B-868D-D5C0EEB76389}" srcId="{E327F5CA-3B4C-4C42-97EF-789DAFFA5BE5}" destId="{B47CC0B7-0073-4E38-ADD3-339422CAE85E}" srcOrd="2" destOrd="0" parTransId="{093DCAAA-B7DC-42AD-A3A8-F84C483D8008}" sibTransId="{561C186B-D6C6-45F1-B67B-0814E19283F4}"/>
    <dgm:cxn modelId="{620E370B-6775-46E7-B9BD-C678C0934E2C}" srcId="{E327F5CA-3B4C-4C42-97EF-789DAFFA5BE5}" destId="{3DDC3F47-9C4D-454B-A267-F35B765085CA}" srcOrd="6" destOrd="0" parTransId="{B3A52136-A64B-457E-8791-E1B61907476F}" sibTransId="{5A4E20D4-2E2C-4740-BE02-F10F531EA72C}"/>
    <dgm:cxn modelId="{04FE1654-F4C7-45A7-9751-A8BB681CEC1A}" type="presParOf" srcId="{0A1F5410-9CB9-46FC-B9A7-465B997B53CB}" destId="{2873EE0F-1F5B-472B-B986-E873CA7851BD}" srcOrd="0" destOrd="0" presId="urn:microsoft.com/office/officeart/2008/layout/BubblePictureList"/>
    <dgm:cxn modelId="{5F993337-F7AA-453C-93C8-CFAC279A243E}" type="presParOf" srcId="{0A1F5410-9CB9-46FC-B9A7-465B997B53CB}" destId="{BFEEF258-1B2D-4F62-A1C3-36F01D67A223}" srcOrd="1" destOrd="0" presId="urn:microsoft.com/office/officeart/2008/layout/BubblePictureList"/>
    <dgm:cxn modelId="{AA2DDF5A-4BA4-4714-9C85-53F55090B8EE}" type="presParOf" srcId="{BFEEF258-1B2D-4F62-A1C3-36F01D67A223}" destId="{3036DEA0-00D3-4CF9-907D-FDDF5C614F4B}" srcOrd="0" destOrd="0" presId="urn:microsoft.com/office/officeart/2008/layout/BubblePictureList"/>
    <dgm:cxn modelId="{C9B0F8ED-0F38-4D80-9A3B-4117F387A45D}" type="presParOf" srcId="{0A1F5410-9CB9-46FC-B9A7-465B997B53CB}" destId="{947B6744-F4CE-474D-AF12-FBD3FD308245}" srcOrd="2" destOrd="0" presId="urn:microsoft.com/office/officeart/2008/layout/BubblePictureList"/>
    <dgm:cxn modelId="{6A73BED4-A9C4-4390-96AA-915D74F497A4}" type="presParOf" srcId="{0A1F5410-9CB9-46FC-B9A7-465B997B53CB}" destId="{DECC8D5E-B1F1-43C2-BBFD-946A4E9869B8}" srcOrd="3" destOrd="0" presId="urn:microsoft.com/office/officeart/2008/layout/BubblePictureList"/>
    <dgm:cxn modelId="{C7F876E7-6FBB-4A06-AA15-99A55EC7C210}" type="presParOf" srcId="{DECC8D5E-B1F1-43C2-BBFD-946A4E9869B8}" destId="{3263CA14-107D-4FDE-90DA-A030BDFB7474}" srcOrd="0" destOrd="0" presId="urn:microsoft.com/office/officeart/2008/layout/BubblePictureList"/>
    <dgm:cxn modelId="{4527CE98-3CDF-46C1-A3FC-FBBFCF2D71E7}" type="presParOf" srcId="{0A1F5410-9CB9-46FC-B9A7-465B997B53CB}" destId="{0EF12874-25E4-4BAD-BBD6-F457DC89BF81}" srcOrd="4" destOrd="0" presId="urn:microsoft.com/office/officeart/2008/layout/BubblePictureList"/>
    <dgm:cxn modelId="{BFEB8067-5B86-4287-9071-BEF48E802D7F}" type="presParOf" srcId="{0A1F5410-9CB9-46FC-B9A7-465B997B53CB}" destId="{9BF8C39B-F3C4-445F-A6A2-F1E1BB34E27B}" srcOrd="5" destOrd="0" presId="urn:microsoft.com/office/officeart/2008/layout/BubblePictureList"/>
    <dgm:cxn modelId="{F5AAE7B2-E41F-4438-A1A4-3E4E03D76BAC}" type="presParOf" srcId="{9BF8C39B-F3C4-445F-A6A2-F1E1BB34E27B}" destId="{FB44B7FC-E43B-4BED-9491-3A8008D83219}" srcOrd="0" destOrd="0" presId="urn:microsoft.com/office/officeart/2008/layout/BubblePictureList"/>
    <dgm:cxn modelId="{E4A216D9-D080-4E4D-914E-2643CF46485E}" type="presParOf" srcId="{0A1F5410-9CB9-46FC-B9A7-465B997B53CB}" destId="{69A4DB41-1EFB-410F-A3F7-34AC6C953D59}" srcOrd="6" destOrd="0" presId="urn:microsoft.com/office/officeart/2008/layout/BubblePictureList"/>
    <dgm:cxn modelId="{2A367135-F2B3-43C0-887B-4FE2509C4303}" type="presParOf" srcId="{69A4DB41-1EFB-410F-A3F7-34AC6C953D59}" destId="{6A7F70DC-4F47-4BB9-BE94-CF01E7A26EDD}" srcOrd="0" destOrd="0" presId="urn:microsoft.com/office/officeart/2008/layout/BubblePictureList"/>
    <dgm:cxn modelId="{C4B74AD8-F108-4A3D-9D42-FFBAD34E6E12}" type="presParOf" srcId="{0A1F5410-9CB9-46FC-B9A7-465B997B53CB}" destId="{8D51CFD2-75A9-4654-BC05-E48A897F4C20}" srcOrd="7" destOrd="0" presId="urn:microsoft.com/office/officeart/2008/layout/BubblePictureList"/>
    <dgm:cxn modelId="{7A2AA70C-4F94-41D2-B06F-51BCF6399448}" type="presParOf" srcId="{8D51CFD2-75A9-4654-BC05-E48A897F4C20}" destId="{66465338-12A2-482F-AF74-0CFE352D5076}" srcOrd="0" destOrd="0" presId="urn:microsoft.com/office/officeart/2008/layout/BubblePictureList"/>
    <dgm:cxn modelId="{AE9612BB-016B-42C9-BCC3-9DBDF26BAC7F}" type="presParOf" srcId="{0A1F5410-9CB9-46FC-B9A7-465B997B53CB}" destId="{19A418F9-2CD1-4CC8-AA4B-5C06B5009386}" srcOrd="8" destOrd="0" presId="urn:microsoft.com/office/officeart/2008/layout/BubblePictureList"/>
    <dgm:cxn modelId="{8FA99C35-CADE-4A25-B22B-D1D456AC4F68}" type="presParOf" srcId="{0A1F5410-9CB9-46FC-B9A7-465B997B53CB}" destId="{DB6D4BC6-288D-43E1-8EB2-B7376125BDA1}" srcOrd="9" destOrd="0" presId="urn:microsoft.com/office/officeart/2008/layout/BubblePictureList"/>
    <dgm:cxn modelId="{72BFEF32-11E7-4A02-9493-F4DBC440C29E}" type="presParOf" srcId="{0A1F5410-9CB9-46FC-B9A7-465B997B53CB}" destId="{0F55F3BE-7C3C-4DB5-8A47-527D5D69315D}" srcOrd="10" destOrd="0" presId="urn:microsoft.com/office/officeart/2008/layout/BubblePictureList"/>
    <dgm:cxn modelId="{BF3B60A3-B185-4CDC-A9A2-D1C7B7D48962}" type="presParOf" srcId="{0A1F5410-9CB9-46FC-B9A7-465B997B53CB}" destId="{D3427C67-C3A1-41EC-8583-4B20BBCA55B7}" srcOrd="11" destOrd="0" presId="urn:microsoft.com/office/officeart/2008/layout/BubblePictureList"/>
    <dgm:cxn modelId="{6439788B-755E-4587-9845-0E67EB932CD1}" type="presParOf" srcId="{D3427C67-C3A1-41EC-8583-4B20BBCA55B7}" destId="{3D2F2148-8C30-4860-845B-0B80389C8C11}" srcOrd="0" destOrd="0" presId="urn:microsoft.com/office/officeart/2008/layout/BubblePictureList"/>
    <dgm:cxn modelId="{8B50735A-CC69-456A-8E32-685749620815}" type="presParOf" srcId="{0A1F5410-9CB9-46FC-B9A7-465B997B53CB}" destId="{C5D97D2D-703E-432E-A447-9DC92904830B}" srcOrd="12" destOrd="0" presId="urn:microsoft.com/office/officeart/2008/layout/BubblePictureList"/>
    <dgm:cxn modelId="{0B4FBC7D-6D66-4FDD-8023-CBFE3E527AF2}" type="presParOf" srcId="{C5D97D2D-703E-432E-A447-9DC92904830B}" destId="{6AB0DA8E-D4E4-4FB2-8A8F-054C44A5CD4A}" srcOrd="0" destOrd="0" presId="urn:microsoft.com/office/officeart/2008/layout/BubblePictureList"/>
    <dgm:cxn modelId="{7673DE20-045A-437A-8704-3719B4D5C329}" type="presParOf" srcId="{0A1F5410-9CB9-46FC-B9A7-465B997B53CB}" destId="{BD4FA78B-2C1F-4B88-8072-E3EC192CC9EE}" srcOrd="13" destOrd="0" presId="urn:microsoft.com/office/officeart/2008/layout/BubblePictureList"/>
    <dgm:cxn modelId="{877B600C-9180-42AA-B64A-B70D99468545}" type="presParOf" srcId="{0A1F5410-9CB9-46FC-B9A7-465B997B53CB}" destId="{7F6A0A57-E857-45E8-9A17-FB32C6D9814E}" srcOrd="14" destOrd="0" presId="urn:microsoft.com/office/officeart/2008/layout/BubblePictureList"/>
    <dgm:cxn modelId="{333D3466-E03E-4B8B-9400-CE9637EF784E}" type="presParOf" srcId="{0A1F5410-9CB9-46FC-B9A7-465B997B53CB}" destId="{98FF0BFA-003B-47DF-BAA6-EDBF0B17F6D7}" srcOrd="15" destOrd="0" presId="urn:microsoft.com/office/officeart/2008/layout/BubblePictureList"/>
    <dgm:cxn modelId="{B148C57A-B730-4F7F-8FFD-6A4D31A25B71}" type="presParOf" srcId="{98FF0BFA-003B-47DF-BAA6-EDBF0B17F6D7}" destId="{814C0119-7F96-488C-B6D4-DCB78B499206}" srcOrd="0" destOrd="0" presId="urn:microsoft.com/office/officeart/2008/layout/BubblePictureList"/>
    <dgm:cxn modelId="{3193B455-AEE4-43A6-90AC-108FDA2EA7CA}" type="presParOf" srcId="{0A1F5410-9CB9-46FC-B9A7-465B997B53CB}" destId="{9B8B642D-F07B-4379-A26A-B9D043778465}" srcOrd="16" destOrd="0" presId="urn:microsoft.com/office/officeart/2008/layout/BubblePictureList"/>
    <dgm:cxn modelId="{6A003D87-0600-4A8D-9E30-234BD7BA90C6}" type="presParOf" srcId="{9B8B642D-F07B-4379-A26A-B9D043778465}" destId="{EE6FD334-D6DF-4C83-A955-30D1EF04FDFB}" srcOrd="0" destOrd="0" presId="urn:microsoft.com/office/officeart/2008/layout/BubblePictureList"/>
    <dgm:cxn modelId="{F888A8A0-2D87-46A4-A343-1660DAA70194}" type="presParOf" srcId="{0A1F5410-9CB9-46FC-B9A7-465B997B53CB}" destId="{0BC1A282-5B09-4973-8109-77417EE8BE27}" srcOrd="17" destOrd="0" presId="urn:microsoft.com/office/officeart/2008/layout/BubblePictureList"/>
    <dgm:cxn modelId="{F4336339-88DF-4C23-9840-4D8D5DD432AE}" type="presParOf" srcId="{0A1F5410-9CB9-46FC-B9A7-465B997B53CB}" destId="{92004AC0-EBE8-4A5B-B980-1B1AECC81604}" srcOrd="18" destOrd="0" presId="urn:microsoft.com/office/officeart/2008/layout/BubblePictureList"/>
    <dgm:cxn modelId="{F8699D1D-816A-43A2-8D95-5288B0D82D11}" type="presParOf" srcId="{92004AC0-EBE8-4A5B-B980-1B1AECC81604}" destId="{302682D0-4131-430A-83D6-668713D909A0}" srcOrd="0" destOrd="0" presId="urn:microsoft.com/office/officeart/2008/layout/BubblePictureList"/>
    <dgm:cxn modelId="{98175EA5-BCD0-4D57-9C28-292BA3AE4E1E}" type="presParOf" srcId="{0A1F5410-9CB9-46FC-B9A7-465B997B53CB}" destId="{C08F95E5-7A3B-4CD6-8236-13730FC51901}" srcOrd="19" destOrd="0" presId="urn:microsoft.com/office/officeart/2008/layout/BubblePictureList"/>
    <dgm:cxn modelId="{7FEB29FD-F10E-498A-B683-7AFFCFE18B00}" type="presParOf" srcId="{0A1F5410-9CB9-46FC-B9A7-465B997B53CB}" destId="{A5A945D4-914E-41D0-9ADB-8C8D7C9390AE}" srcOrd="20" destOrd="0" presId="urn:microsoft.com/office/officeart/2008/layout/BubblePictureList"/>
    <dgm:cxn modelId="{13EE8232-2E19-4E30-93B7-F88A25A339EE}" type="presParOf" srcId="{A5A945D4-914E-41D0-9ADB-8C8D7C9390AE}" destId="{FA374BAE-8A88-486D-8D3A-86FD1503031C}" srcOrd="0" destOrd="0" presId="urn:microsoft.com/office/officeart/2008/layout/BubblePictureList"/>
    <dgm:cxn modelId="{34289937-67F6-44B6-8E86-90FEC208C620}" type="presParOf" srcId="{0A1F5410-9CB9-46FC-B9A7-465B997B53CB}" destId="{4F4CF236-A78E-44A0-A72C-DE1E7B41507F}" srcOrd="21" destOrd="0" presId="urn:microsoft.com/office/officeart/2008/layout/BubblePictureList"/>
    <dgm:cxn modelId="{426D5CCF-E2F7-4FC7-88CE-AE6FBB33DC51}" type="presParOf" srcId="{0A1F5410-9CB9-46FC-B9A7-465B997B53CB}" destId="{D43A8AEB-F997-40A4-9067-211E550AE927}" srcOrd="22" destOrd="0" presId="urn:microsoft.com/office/officeart/2008/layout/BubblePictureList"/>
    <dgm:cxn modelId="{1DDA64E6-CE47-4D92-AC83-76B8F11413A6}" type="presParOf" srcId="{D43A8AEB-F997-40A4-9067-211E550AE927}" destId="{8DA1D03A-BB7A-47BD-82A7-F2FE2AD3E1D5}" srcOrd="0" destOrd="0" presId="urn:microsoft.com/office/officeart/2008/layout/BubblePictureList"/>
    <dgm:cxn modelId="{C548EF1A-32E1-4BA7-9888-D82DCEEEB27B}" type="presParOf" srcId="{0A1F5410-9CB9-46FC-B9A7-465B997B53CB}" destId="{34F3514D-63B9-43CA-AE92-422AD9359FEE}" srcOrd="23" destOrd="0" presId="urn:microsoft.com/office/officeart/2008/layout/BubblePictureList"/>
    <dgm:cxn modelId="{D6D156BC-A335-4A2D-8A88-9DC00C006F65}" type="presParOf" srcId="{0A1F5410-9CB9-46FC-B9A7-465B997B53CB}" destId="{266FBBFE-C87E-4200-9A99-D1F87B9A8CF1}" srcOrd="24" destOrd="0" presId="urn:microsoft.com/office/officeart/2008/layout/BubblePictureList"/>
    <dgm:cxn modelId="{DAB4A332-0CED-4513-BAEA-C4DBF87B4E9C}" type="presParOf" srcId="{266FBBFE-C87E-4200-9A99-D1F87B9A8CF1}" destId="{8BDD1DAF-B23D-4CB3-9CA7-A923E2ED093D}" srcOrd="0" destOrd="0" presId="urn:microsoft.com/office/officeart/2008/layout/BubblePictureList"/>
    <dgm:cxn modelId="{0F0D3029-51FC-42F5-BC54-6FED07829F4D}" type="presParOf" srcId="{0A1F5410-9CB9-46FC-B9A7-465B997B53CB}" destId="{3324E6F8-BDB4-4628-9083-2A96BB2DC3A9}" srcOrd="25" destOrd="0" presId="urn:microsoft.com/office/officeart/2008/layout/BubblePictureList"/>
    <dgm:cxn modelId="{4EBFB500-8558-4314-A114-58663738E1B6}" type="presParOf" srcId="{3324E6F8-BDB4-4628-9083-2A96BB2DC3A9}" destId="{741E6600-AE6C-439D-A38F-63A221FD63AC}" srcOrd="0" destOrd="0" presId="urn:microsoft.com/office/officeart/2008/layout/BubblePictureList"/>
    <dgm:cxn modelId="{43E39394-C6EA-44D9-88A9-DCFFAC54BAAB}" type="presParOf" srcId="{0A1F5410-9CB9-46FC-B9A7-465B997B53CB}" destId="{5501C133-34A6-44FB-BCCB-83D0970D12BC}" srcOrd="26" destOrd="0" presId="urn:microsoft.com/office/officeart/2008/layout/BubblePictureList"/>
    <dgm:cxn modelId="{30B86BF1-19F3-4FF3-9E23-B2235999C5B3}" type="presParOf" srcId="{0A1F5410-9CB9-46FC-B9A7-465B997B53CB}" destId="{09C88685-84ED-4DD2-8234-CC9931F2C07F}" srcOrd="27" destOrd="0" presId="urn:microsoft.com/office/officeart/2008/layout/BubblePictureList"/>
    <dgm:cxn modelId="{F3A88506-020C-4684-8A6D-06058C01DA98}" type="presParOf" srcId="{09C88685-84ED-4DD2-8234-CC9931F2C07F}" destId="{0E7C0B5B-3ABB-4B00-B4AF-22DE3D397A46}" srcOrd="0" destOrd="0" presId="urn:microsoft.com/office/officeart/2008/layout/BubblePictureList"/>
    <dgm:cxn modelId="{5C1065BC-910A-4879-827A-8046F83185C0}" type="presParOf" srcId="{0A1F5410-9CB9-46FC-B9A7-465B997B53CB}" destId="{43A574C3-D445-4C6C-84C6-4BAEEC67E505}" srcOrd="28" destOrd="0" presId="urn:microsoft.com/office/officeart/2008/layout/BubblePictureList"/>
    <dgm:cxn modelId="{D96DE3F2-0C96-4A50-96B8-444F4EA991F6}" type="presParOf" srcId="{43A574C3-D445-4C6C-84C6-4BAEEC67E505}" destId="{D0407A72-C471-43B1-853E-FA0F2FC6D704}"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1809B1-FD21-42D1-8D09-78D2EEA496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7ABF78-BF12-4617-A39F-48916DD07A9B}">
      <dgm:prSet phldrT="[Text]"/>
      <dgm:spPr/>
      <dgm:t>
        <a:bodyPr/>
        <a:lstStyle/>
        <a:p>
          <a:r>
            <a:rPr lang="en-US" dirty="0">
              <a:latin typeface="Tw Cen MT" panose="020B0602020104020603" pitchFamily="34" charset="0"/>
            </a:rPr>
            <a:t>Data &amp; Research</a:t>
          </a:r>
        </a:p>
      </dgm:t>
    </dgm:pt>
    <dgm:pt modelId="{66D8061C-B9D4-4ED4-94D0-518E84D7C910}" type="parTrans" cxnId="{3EB24997-0F9B-4369-A8DA-504011E68433}">
      <dgm:prSet/>
      <dgm:spPr/>
      <dgm:t>
        <a:bodyPr/>
        <a:lstStyle/>
        <a:p>
          <a:endParaRPr lang="en-US"/>
        </a:p>
      </dgm:t>
    </dgm:pt>
    <dgm:pt modelId="{41FCB90D-1DF1-4367-916E-FF8DA6CD1866}" type="sibTrans" cxnId="{3EB24997-0F9B-4369-A8DA-504011E68433}">
      <dgm:prSet/>
      <dgm:spPr/>
      <dgm:t>
        <a:bodyPr/>
        <a:lstStyle/>
        <a:p>
          <a:endParaRPr lang="en-US"/>
        </a:p>
      </dgm:t>
    </dgm:pt>
    <dgm:pt modelId="{B0BD5DD2-C476-4929-8108-9845355407F7}">
      <dgm:prSet phldrT="[Text]"/>
      <dgm:spPr/>
      <dgm:t>
        <a:bodyPr/>
        <a:lstStyle/>
        <a:p>
          <a:r>
            <a:rPr lang="en-US" dirty="0">
              <a:latin typeface="Tw Cen MT" panose="020B0602020104020603" pitchFamily="34" charset="0"/>
            </a:rPr>
            <a:t>Funding</a:t>
          </a:r>
        </a:p>
      </dgm:t>
    </dgm:pt>
    <dgm:pt modelId="{C664B3FA-788E-4C44-BAFB-9FFECCDC1D33}" type="parTrans" cxnId="{A75D02F4-75F6-421B-A845-328394544157}">
      <dgm:prSet/>
      <dgm:spPr/>
      <dgm:t>
        <a:bodyPr/>
        <a:lstStyle/>
        <a:p>
          <a:endParaRPr lang="en-US"/>
        </a:p>
      </dgm:t>
    </dgm:pt>
    <dgm:pt modelId="{34FCF8F2-FE73-432D-A477-A04D479555CD}" type="sibTrans" cxnId="{A75D02F4-75F6-421B-A845-328394544157}">
      <dgm:prSet/>
      <dgm:spPr/>
      <dgm:t>
        <a:bodyPr/>
        <a:lstStyle/>
        <a:p>
          <a:endParaRPr lang="en-US"/>
        </a:p>
      </dgm:t>
    </dgm:pt>
    <dgm:pt modelId="{6D91A408-605E-4B8B-819C-372EAD5C5209}">
      <dgm:prSet phldrT="[Text]"/>
      <dgm:spPr/>
      <dgm:t>
        <a:bodyPr/>
        <a:lstStyle/>
        <a:p>
          <a:r>
            <a:rPr lang="en-US" dirty="0">
              <a:latin typeface="Tw Cen MT" panose="020B0602020104020603" pitchFamily="34" charset="0"/>
            </a:rPr>
            <a:t>Well Being</a:t>
          </a:r>
        </a:p>
      </dgm:t>
    </dgm:pt>
    <dgm:pt modelId="{09993937-EDC4-4826-947A-3955F2935F5D}" type="parTrans" cxnId="{8CF95988-DD9C-41DD-9A56-058DE38447BD}">
      <dgm:prSet/>
      <dgm:spPr/>
      <dgm:t>
        <a:bodyPr/>
        <a:lstStyle/>
        <a:p>
          <a:endParaRPr lang="en-US"/>
        </a:p>
      </dgm:t>
    </dgm:pt>
    <dgm:pt modelId="{778A586C-4314-4DBE-A6AE-81F3D1BCA45B}" type="sibTrans" cxnId="{8CF95988-DD9C-41DD-9A56-058DE38447BD}">
      <dgm:prSet/>
      <dgm:spPr/>
      <dgm:t>
        <a:bodyPr/>
        <a:lstStyle/>
        <a:p>
          <a:endParaRPr lang="en-US"/>
        </a:p>
      </dgm:t>
    </dgm:pt>
    <dgm:pt modelId="{AD80BD6C-89CC-4019-860C-49932AF7B0BB}">
      <dgm:prSet phldrT="[Text]"/>
      <dgm:spPr/>
      <dgm:t>
        <a:bodyPr/>
        <a:lstStyle/>
        <a:p>
          <a:r>
            <a:rPr lang="en-US" dirty="0">
              <a:latin typeface="Tw Cen MT" panose="020B0602020104020603" pitchFamily="34" charset="0"/>
            </a:rPr>
            <a:t>Stable Housing</a:t>
          </a:r>
        </a:p>
      </dgm:t>
    </dgm:pt>
    <dgm:pt modelId="{6B4A3F53-5FF0-4DA7-8DB0-745E62F4D943}" type="parTrans" cxnId="{616A3D06-5B77-4B3D-A931-1395E8866885}">
      <dgm:prSet/>
      <dgm:spPr/>
      <dgm:t>
        <a:bodyPr/>
        <a:lstStyle/>
        <a:p>
          <a:endParaRPr lang="en-US"/>
        </a:p>
      </dgm:t>
    </dgm:pt>
    <dgm:pt modelId="{51A3FAB4-56F2-45BA-9518-C07574B5A954}" type="sibTrans" cxnId="{616A3D06-5B77-4B3D-A931-1395E8866885}">
      <dgm:prSet/>
      <dgm:spPr/>
      <dgm:t>
        <a:bodyPr/>
        <a:lstStyle/>
        <a:p>
          <a:endParaRPr lang="en-US"/>
        </a:p>
      </dgm:t>
    </dgm:pt>
    <dgm:pt modelId="{C37D7C3C-4E98-4C10-AC83-C2F57EB97D24}">
      <dgm:prSet phldrT="[Text]"/>
      <dgm:spPr/>
      <dgm:t>
        <a:bodyPr/>
        <a:lstStyle/>
        <a:p>
          <a:r>
            <a:rPr lang="en-US" dirty="0">
              <a:latin typeface="Tw Cen MT" panose="020B0602020104020603" pitchFamily="34" charset="0"/>
            </a:rPr>
            <a:t>Permanent Connections</a:t>
          </a:r>
        </a:p>
      </dgm:t>
    </dgm:pt>
    <dgm:pt modelId="{183A0F2B-81DE-4748-8F34-4304D33181D9}" type="parTrans" cxnId="{D4243F40-5CA4-457F-9B87-DAAE31C06872}">
      <dgm:prSet/>
      <dgm:spPr/>
      <dgm:t>
        <a:bodyPr/>
        <a:lstStyle/>
        <a:p>
          <a:endParaRPr lang="en-US"/>
        </a:p>
      </dgm:t>
    </dgm:pt>
    <dgm:pt modelId="{0076FFFA-3BA7-49FF-8A71-61FDD0E4D1E0}" type="sibTrans" cxnId="{D4243F40-5CA4-457F-9B87-DAAE31C06872}">
      <dgm:prSet/>
      <dgm:spPr/>
      <dgm:t>
        <a:bodyPr/>
        <a:lstStyle/>
        <a:p>
          <a:endParaRPr lang="en-US"/>
        </a:p>
      </dgm:t>
    </dgm:pt>
    <dgm:pt modelId="{AD392599-28F1-438C-A97D-3EBAF21B1F81}">
      <dgm:prSet phldrT="[Text]"/>
      <dgm:spPr/>
      <dgm:t>
        <a:bodyPr/>
        <a:lstStyle/>
        <a:p>
          <a:r>
            <a:rPr lang="en-US" b="1" dirty="0">
              <a:solidFill>
                <a:srgbClr val="FFFF00"/>
              </a:solidFill>
              <a:latin typeface="Tw Cen MT" panose="020B0602020104020603" pitchFamily="34" charset="0"/>
            </a:rPr>
            <a:t>Education &amp; Employment</a:t>
          </a:r>
        </a:p>
      </dgm:t>
    </dgm:pt>
    <dgm:pt modelId="{2B3F3C7A-4BF6-43F0-8B22-C0F25FFD877E}" type="sibTrans" cxnId="{52DE4D53-58D2-4B04-BBB5-1D911E729A93}">
      <dgm:prSet/>
      <dgm:spPr/>
      <dgm:t>
        <a:bodyPr/>
        <a:lstStyle/>
        <a:p>
          <a:endParaRPr lang="en-US"/>
        </a:p>
      </dgm:t>
    </dgm:pt>
    <dgm:pt modelId="{E3EFF995-2D16-422F-BE5B-0D728CC5D11E}" type="parTrans" cxnId="{52DE4D53-58D2-4B04-BBB5-1D911E729A93}">
      <dgm:prSet/>
      <dgm:spPr/>
      <dgm:t>
        <a:bodyPr/>
        <a:lstStyle/>
        <a:p>
          <a:endParaRPr lang="en-US"/>
        </a:p>
      </dgm:t>
    </dgm:pt>
    <dgm:pt modelId="{5EBE8C2F-E0C9-4D9D-BB3A-763640F742A6}">
      <dgm:prSet phldrT="[Text]"/>
      <dgm:spPr/>
      <dgm:t>
        <a:bodyPr/>
        <a:lstStyle/>
        <a:p>
          <a:r>
            <a:rPr lang="en-US" b="0" dirty="0">
              <a:solidFill>
                <a:schemeClr val="bg1"/>
              </a:solidFill>
              <a:latin typeface="Tw Cen MT" panose="020B0602020104020603" pitchFamily="34" charset="0"/>
            </a:rPr>
            <a:t>Youth Voice</a:t>
          </a:r>
        </a:p>
      </dgm:t>
    </dgm:pt>
    <dgm:pt modelId="{AF8AC782-0CA9-4220-A2A0-0182806A7CFF}" type="parTrans" cxnId="{C90BA0C0-B47B-4B5E-BCBA-898EFB855658}">
      <dgm:prSet/>
      <dgm:spPr/>
      <dgm:t>
        <a:bodyPr/>
        <a:lstStyle/>
        <a:p>
          <a:endParaRPr lang="en-US"/>
        </a:p>
      </dgm:t>
    </dgm:pt>
    <dgm:pt modelId="{464CAD7A-5876-42BD-81D4-E2B6EE79751B}" type="sibTrans" cxnId="{C90BA0C0-B47B-4B5E-BCBA-898EFB855658}">
      <dgm:prSet/>
      <dgm:spPr/>
      <dgm:t>
        <a:bodyPr/>
        <a:lstStyle/>
        <a:p>
          <a:endParaRPr lang="en-US"/>
        </a:p>
      </dgm:t>
    </dgm:pt>
    <dgm:pt modelId="{E7239559-DD38-4C82-8C72-1A18B45A4FF9}">
      <dgm:prSet phldrT="[Text]"/>
      <dgm:spPr/>
      <dgm:t>
        <a:bodyPr/>
        <a:lstStyle/>
        <a:p>
          <a:r>
            <a:rPr lang="en-US" dirty="0">
              <a:latin typeface="Tw Cen MT" panose="020B0602020104020603" pitchFamily="34" charset="0"/>
            </a:rPr>
            <a:t>Outreach/PR</a:t>
          </a:r>
        </a:p>
      </dgm:t>
    </dgm:pt>
    <dgm:pt modelId="{15AC965F-69B6-45DE-B815-4ABD49180700}" type="parTrans" cxnId="{B0CCFD90-D29A-460A-A07B-EE9AED6D62E6}">
      <dgm:prSet/>
      <dgm:spPr/>
      <dgm:t>
        <a:bodyPr/>
        <a:lstStyle/>
        <a:p>
          <a:endParaRPr lang="en-US"/>
        </a:p>
      </dgm:t>
    </dgm:pt>
    <dgm:pt modelId="{421369FC-95AD-4898-88A4-B4CF676D4CB9}" type="sibTrans" cxnId="{B0CCFD90-D29A-460A-A07B-EE9AED6D62E6}">
      <dgm:prSet/>
      <dgm:spPr/>
      <dgm:t>
        <a:bodyPr/>
        <a:lstStyle/>
        <a:p>
          <a:endParaRPr lang="en-US"/>
        </a:p>
      </dgm:t>
    </dgm:pt>
    <dgm:pt modelId="{8DAC4AF9-7EE2-490D-83B0-93CD6DD08FFF}" type="pres">
      <dgm:prSet presAssocID="{481809B1-FD21-42D1-8D09-78D2EEA496BB}" presName="diagram" presStyleCnt="0">
        <dgm:presLayoutVars>
          <dgm:dir/>
          <dgm:resizeHandles val="exact"/>
        </dgm:presLayoutVars>
      </dgm:prSet>
      <dgm:spPr/>
      <dgm:t>
        <a:bodyPr/>
        <a:lstStyle/>
        <a:p>
          <a:endParaRPr lang="en-US"/>
        </a:p>
      </dgm:t>
    </dgm:pt>
    <dgm:pt modelId="{BEBB915A-6F4C-45E5-9B1F-1F9C03CC0628}" type="pres">
      <dgm:prSet presAssocID="{AD392599-28F1-438C-A97D-3EBAF21B1F81}" presName="node" presStyleLbl="node1" presStyleIdx="0" presStyleCnt="8">
        <dgm:presLayoutVars>
          <dgm:bulletEnabled val="1"/>
        </dgm:presLayoutVars>
      </dgm:prSet>
      <dgm:spPr/>
      <dgm:t>
        <a:bodyPr/>
        <a:lstStyle/>
        <a:p>
          <a:endParaRPr lang="en-US"/>
        </a:p>
      </dgm:t>
    </dgm:pt>
    <dgm:pt modelId="{75145753-1B00-4ACA-A607-F70FD60A49E9}" type="pres">
      <dgm:prSet presAssocID="{2B3F3C7A-4BF6-43F0-8B22-C0F25FFD877E}" presName="sibTrans" presStyleCnt="0"/>
      <dgm:spPr/>
    </dgm:pt>
    <dgm:pt modelId="{213B0CB1-73A5-4461-9CAC-B3CAA578E6CF}" type="pres">
      <dgm:prSet presAssocID="{3E7ABF78-BF12-4617-A39F-48916DD07A9B}" presName="node" presStyleLbl="node1" presStyleIdx="1" presStyleCnt="8">
        <dgm:presLayoutVars>
          <dgm:bulletEnabled val="1"/>
        </dgm:presLayoutVars>
      </dgm:prSet>
      <dgm:spPr/>
      <dgm:t>
        <a:bodyPr/>
        <a:lstStyle/>
        <a:p>
          <a:endParaRPr lang="en-US"/>
        </a:p>
      </dgm:t>
    </dgm:pt>
    <dgm:pt modelId="{428FCF8E-A09C-48DA-BE60-5512A53DF040}" type="pres">
      <dgm:prSet presAssocID="{41FCB90D-1DF1-4367-916E-FF8DA6CD1866}" presName="sibTrans" presStyleCnt="0"/>
      <dgm:spPr/>
    </dgm:pt>
    <dgm:pt modelId="{EB3A7268-48DD-403B-A0C5-21A2CA28693D}" type="pres">
      <dgm:prSet presAssocID="{B0BD5DD2-C476-4929-8108-9845355407F7}" presName="node" presStyleLbl="node1" presStyleIdx="2" presStyleCnt="8">
        <dgm:presLayoutVars>
          <dgm:bulletEnabled val="1"/>
        </dgm:presLayoutVars>
      </dgm:prSet>
      <dgm:spPr/>
      <dgm:t>
        <a:bodyPr/>
        <a:lstStyle/>
        <a:p>
          <a:endParaRPr lang="en-US"/>
        </a:p>
      </dgm:t>
    </dgm:pt>
    <dgm:pt modelId="{2D4F9CA6-B8E5-409E-808F-A87179B98E12}" type="pres">
      <dgm:prSet presAssocID="{34FCF8F2-FE73-432D-A477-A04D479555CD}" presName="sibTrans" presStyleCnt="0"/>
      <dgm:spPr/>
    </dgm:pt>
    <dgm:pt modelId="{9259A89B-B30A-43B7-9A37-52F239E9FB94}" type="pres">
      <dgm:prSet presAssocID="{6D91A408-605E-4B8B-819C-372EAD5C5209}" presName="node" presStyleLbl="node1" presStyleIdx="3" presStyleCnt="8">
        <dgm:presLayoutVars>
          <dgm:bulletEnabled val="1"/>
        </dgm:presLayoutVars>
      </dgm:prSet>
      <dgm:spPr/>
      <dgm:t>
        <a:bodyPr/>
        <a:lstStyle/>
        <a:p>
          <a:endParaRPr lang="en-US"/>
        </a:p>
      </dgm:t>
    </dgm:pt>
    <dgm:pt modelId="{16001FC9-1481-48D7-8876-FA1BD7339EDB}" type="pres">
      <dgm:prSet presAssocID="{778A586C-4314-4DBE-A6AE-81F3D1BCA45B}" presName="sibTrans" presStyleCnt="0"/>
      <dgm:spPr/>
    </dgm:pt>
    <dgm:pt modelId="{9F72922E-A905-48F5-B17E-3436BFF8F6E9}" type="pres">
      <dgm:prSet presAssocID="{AD80BD6C-89CC-4019-860C-49932AF7B0BB}" presName="node" presStyleLbl="node1" presStyleIdx="4" presStyleCnt="8">
        <dgm:presLayoutVars>
          <dgm:bulletEnabled val="1"/>
        </dgm:presLayoutVars>
      </dgm:prSet>
      <dgm:spPr/>
      <dgm:t>
        <a:bodyPr/>
        <a:lstStyle/>
        <a:p>
          <a:endParaRPr lang="en-US"/>
        </a:p>
      </dgm:t>
    </dgm:pt>
    <dgm:pt modelId="{2C4556A9-E330-4069-9F7A-79D29B4A3DE3}" type="pres">
      <dgm:prSet presAssocID="{51A3FAB4-56F2-45BA-9518-C07574B5A954}" presName="sibTrans" presStyleCnt="0"/>
      <dgm:spPr/>
    </dgm:pt>
    <dgm:pt modelId="{12CE0F3B-D6F2-4826-95E6-DD9EECF8F7AB}" type="pres">
      <dgm:prSet presAssocID="{C37D7C3C-4E98-4C10-AC83-C2F57EB97D24}" presName="node" presStyleLbl="node1" presStyleIdx="5" presStyleCnt="8">
        <dgm:presLayoutVars>
          <dgm:bulletEnabled val="1"/>
        </dgm:presLayoutVars>
      </dgm:prSet>
      <dgm:spPr/>
      <dgm:t>
        <a:bodyPr/>
        <a:lstStyle/>
        <a:p>
          <a:endParaRPr lang="en-US"/>
        </a:p>
      </dgm:t>
    </dgm:pt>
    <dgm:pt modelId="{DBE6541D-95EE-47BA-9751-D7E0009D3321}" type="pres">
      <dgm:prSet presAssocID="{0076FFFA-3BA7-49FF-8A71-61FDD0E4D1E0}" presName="sibTrans" presStyleCnt="0"/>
      <dgm:spPr/>
    </dgm:pt>
    <dgm:pt modelId="{F75E5661-B084-4B86-A3C5-345BEAE75821}" type="pres">
      <dgm:prSet presAssocID="{5EBE8C2F-E0C9-4D9D-BB3A-763640F742A6}" presName="node" presStyleLbl="node1" presStyleIdx="6" presStyleCnt="8">
        <dgm:presLayoutVars>
          <dgm:bulletEnabled val="1"/>
        </dgm:presLayoutVars>
      </dgm:prSet>
      <dgm:spPr/>
      <dgm:t>
        <a:bodyPr/>
        <a:lstStyle/>
        <a:p>
          <a:endParaRPr lang="en-US"/>
        </a:p>
      </dgm:t>
    </dgm:pt>
    <dgm:pt modelId="{F71841F9-1BF0-4E9D-89D8-DD701D72F40A}" type="pres">
      <dgm:prSet presAssocID="{464CAD7A-5876-42BD-81D4-E2B6EE79751B}" presName="sibTrans" presStyleCnt="0"/>
      <dgm:spPr/>
    </dgm:pt>
    <dgm:pt modelId="{0970E34F-9799-49DC-B717-14B013D2EAEC}" type="pres">
      <dgm:prSet presAssocID="{E7239559-DD38-4C82-8C72-1A18B45A4FF9}" presName="node" presStyleLbl="node1" presStyleIdx="7" presStyleCnt="8">
        <dgm:presLayoutVars>
          <dgm:bulletEnabled val="1"/>
        </dgm:presLayoutVars>
      </dgm:prSet>
      <dgm:spPr/>
      <dgm:t>
        <a:bodyPr/>
        <a:lstStyle/>
        <a:p>
          <a:endParaRPr lang="en-US"/>
        </a:p>
      </dgm:t>
    </dgm:pt>
  </dgm:ptLst>
  <dgm:cxnLst>
    <dgm:cxn modelId="{5824C6DE-E856-4A5B-AABB-CF4B20CE1D86}" type="presOf" srcId="{481809B1-FD21-42D1-8D09-78D2EEA496BB}" destId="{8DAC4AF9-7EE2-490D-83B0-93CD6DD08FFF}" srcOrd="0" destOrd="0" presId="urn:microsoft.com/office/officeart/2005/8/layout/default"/>
    <dgm:cxn modelId="{4570B567-4990-4B4A-B7EE-FB5E7BAC1246}" type="presOf" srcId="{3E7ABF78-BF12-4617-A39F-48916DD07A9B}" destId="{213B0CB1-73A5-4461-9CAC-B3CAA578E6CF}" srcOrd="0" destOrd="0" presId="urn:microsoft.com/office/officeart/2005/8/layout/default"/>
    <dgm:cxn modelId="{21CB09B9-DDB2-4D5B-A0AF-715A1A5C33B5}" type="presOf" srcId="{AD80BD6C-89CC-4019-860C-49932AF7B0BB}" destId="{9F72922E-A905-48F5-B17E-3436BFF8F6E9}" srcOrd="0" destOrd="0" presId="urn:microsoft.com/office/officeart/2005/8/layout/default"/>
    <dgm:cxn modelId="{8CF95988-DD9C-41DD-9A56-058DE38447BD}" srcId="{481809B1-FD21-42D1-8D09-78D2EEA496BB}" destId="{6D91A408-605E-4B8B-819C-372EAD5C5209}" srcOrd="3" destOrd="0" parTransId="{09993937-EDC4-4826-947A-3955F2935F5D}" sibTransId="{778A586C-4314-4DBE-A6AE-81F3D1BCA45B}"/>
    <dgm:cxn modelId="{A75D02F4-75F6-421B-A845-328394544157}" srcId="{481809B1-FD21-42D1-8D09-78D2EEA496BB}" destId="{B0BD5DD2-C476-4929-8108-9845355407F7}" srcOrd="2" destOrd="0" parTransId="{C664B3FA-788E-4C44-BAFB-9FFECCDC1D33}" sibTransId="{34FCF8F2-FE73-432D-A477-A04D479555CD}"/>
    <dgm:cxn modelId="{0077E75B-72FE-4805-9BC8-B5E1E51C401C}" type="presOf" srcId="{C37D7C3C-4E98-4C10-AC83-C2F57EB97D24}" destId="{12CE0F3B-D6F2-4826-95E6-DD9EECF8F7AB}" srcOrd="0" destOrd="0" presId="urn:microsoft.com/office/officeart/2005/8/layout/default"/>
    <dgm:cxn modelId="{EC6E0FD2-5F86-4BB5-8CBB-AA6FCE9E2E5F}" type="presOf" srcId="{B0BD5DD2-C476-4929-8108-9845355407F7}" destId="{EB3A7268-48DD-403B-A0C5-21A2CA28693D}" srcOrd="0" destOrd="0" presId="urn:microsoft.com/office/officeart/2005/8/layout/default"/>
    <dgm:cxn modelId="{D4243F40-5CA4-457F-9B87-DAAE31C06872}" srcId="{481809B1-FD21-42D1-8D09-78D2EEA496BB}" destId="{C37D7C3C-4E98-4C10-AC83-C2F57EB97D24}" srcOrd="5" destOrd="0" parTransId="{183A0F2B-81DE-4748-8F34-4304D33181D9}" sibTransId="{0076FFFA-3BA7-49FF-8A71-61FDD0E4D1E0}"/>
    <dgm:cxn modelId="{819AEA79-53AF-4018-9E07-9ECFC00F2B9E}" type="presOf" srcId="{5EBE8C2F-E0C9-4D9D-BB3A-763640F742A6}" destId="{F75E5661-B084-4B86-A3C5-345BEAE75821}" srcOrd="0" destOrd="0" presId="urn:microsoft.com/office/officeart/2005/8/layout/default"/>
    <dgm:cxn modelId="{616A3D06-5B77-4B3D-A931-1395E8866885}" srcId="{481809B1-FD21-42D1-8D09-78D2EEA496BB}" destId="{AD80BD6C-89CC-4019-860C-49932AF7B0BB}" srcOrd="4" destOrd="0" parTransId="{6B4A3F53-5FF0-4DA7-8DB0-745E62F4D943}" sibTransId="{51A3FAB4-56F2-45BA-9518-C07574B5A954}"/>
    <dgm:cxn modelId="{C90BA0C0-B47B-4B5E-BCBA-898EFB855658}" srcId="{481809B1-FD21-42D1-8D09-78D2EEA496BB}" destId="{5EBE8C2F-E0C9-4D9D-BB3A-763640F742A6}" srcOrd="6" destOrd="0" parTransId="{AF8AC782-0CA9-4220-A2A0-0182806A7CFF}" sibTransId="{464CAD7A-5876-42BD-81D4-E2B6EE79751B}"/>
    <dgm:cxn modelId="{0571B580-F0B7-47D1-8E9D-7F16551F2585}" type="presOf" srcId="{6D91A408-605E-4B8B-819C-372EAD5C5209}" destId="{9259A89B-B30A-43B7-9A37-52F239E9FB94}" srcOrd="0" destOrd="0" presId="urn:microsoft.com/office/officeart/2005/8/layout/default"/>
    <dgm:cxn modelId="{B0CCFD90-D29A-460A-A07B-EE9AED6D62E6}" srcId="{481809B1-FD21-42D1-8D09-78D2EEA496BB}" destId="{E7239559-DD38-4C82-8C72-1A18B45A4FF9}" srcOrd="7" destOrd="0" parTransId="{15AC965F-69B6-45DE-B815-4ABD49180700}" sibTransId="{421369FC-95AD-4898-88A4-B4CF676D4CB9}"/>
    <dgm:cxn modelId="{3EB24997-0F9B-4369-A8DA-504011E68433}" srcId="{481809B1-FD21-42D1-8D09-78D2EEA496BB}" destId="{3E7ABF78-BF12-4617-A39F-48916DD07A9B}" srcOrd="1" destOrd="0" parTransId="{66D8061C-B9D4-4ED4-94D0-518E84D7C910}" sibTransId="{41FCB90D-1DF1-4367-916E-FF8DA6CD1866}"/>
    <dgm:cxn modelId="{52DE4D53-58D2-4B04-BBB5-1D911E729A93}" srcId="{481809B1-FD21-42D1-8D09-78D2EEA496BB}" destId="{AD392599-28F1-438C-A97D-3EBAF21B1F81}" srcOrd="0" destOrd="0" parTransId="{E3EFF995-2D16-422F-BE5B-0D728CC5D11E}" sibTransId="{2B3F3C7A-4BF6-43F0-8B22-C0F25FFD877E}"/>
    <dgm:cxn modelId="{4A74FEC0-B2B2-4EC4-8D6B-F784481017A3}" type="presOf" srcId="{AD392599-28F1-438C-A97D-3EBAF21B1F81}" destId="{BEBB915A-6F4C-45E5-9B1F-1F9C03CC0628}" srcOrd="0" destOrd="0" presId="urn:microsoft.com/office/officeart/2005/8/layout/default"/>
    <dgm:cxn modelId="{9DC3B223-476A-4296-B4E7-C6D73797F437}" type="presOf" srcId="{E7239559-DD38-4C82-8C72-1A18B45A4FF9}" destId="{0970E34F-9799-49DC-B717-14B013D2EAEC}" srcOrd="0" destOrd="0" presId="urn:microsoft.com/office/officeart/2005/8/layout/default"/>
    <dgm:cxn modelId="{F6833F60-7A10-45A6-B8F1-9B4E44689729}" type="presParOf" srcId="{8DAC4AF9-7EE2-490D-83B0-93CD6DD08FFF}" destId="{BEBB915A-6F4C-45E5-9B1F-1F9C03CC0628}" srcOrd="0" destOrd="0" presId="urn:microsoft.com/office/officeart/2005/8/layout/default"/>
    <dgm:cxn modelId="{9404D96C-E82B-400A-BF92-D4DC80F412E3}" type="presParOf" srcId="{8DAC4AF9-7EE2-490D-83B0-93CD6DD08FFF}" destId="{75145753-1B00-4ACA-A607-F70FD60A49E9}" srcOrd="1" destOrd="0" presId="urn:microsoft.com/office/officeart/2005/8/layout/default"/>
    <dgm:cxn modelId="{37847A0B-50D3-45F3-B9C0-F18D7F364969}" type="presParOf" srcId="{8DAC4AF9-7EE2-490D-83B0-93CD6DD08FFF}" destId="{213B0CB1-73A5-4461-9CAC-B3CAA578E6CF}" srcOrd="2" destOrd="0" presId="urn:microsoft.com/office/officeart/2005/8/layout/default"/>
    <dgm:cxn modelId="{B0F851EF-431F-44D0-B067-F0ADEBED5E0A}" type="presParOf" srcId="{8DAC4AF9-7EE2-490D-83B0-93CD6DD08FFF}" destId="{428FCF8E-A09C-48DA-BE60-5512A53DF040}" srcOrd="3" destOrd="0" presId="urn:microsoft.com/office/officeart/2005/8/layout/default"/>
    <dgm:cxn modelId="{CBDB91C5-47EF-4B0B-8B99-77B1AA60E009}" type="presParOf" srcId="{8DAC4AF9-7EE2-490D-83B0-93CD6DD08FFF}" destId="{EB3A7268-48DD-403B-A0C5-21A2CA28693D}" srcOrd="4" destOrd="0" presId="urn:microsoft.com/office/officeart/2005/8/layout/default"/>
    <dgm:cxn modelId="{275A1058-8AF4-4513-8D8F-418B0449ADB7}" type="presParOf" srcId="{8DAC4AF9-7EE2-490D-83B0-93CD6DD08FFF}" destId="{2D4F9CA6-B8E5-409E-808F-A87179B98E12}" srcOrd="5" destOrd="0" presId="urn:microsoft.com/office/officeart/2005/8/layout/default"/>
    <dgm:cxn modelId="{693B2D76-C3A8-45B4-9AC8-60DB35EB41C0}" type="presParOf" srcId="{8DAC4AF9-7EE2-490D-83B0-93CD6DD08FFF}" destId="{9259A89B-B30A-43B7-9A37-52F239E9FB94}" srcOrd="6" destOrd="0" presId="urn:microsoft.com/office/officeart/2005/8/layout/default"/>
    <dgm:cxn modelId="{7CA5E7F7-CA03-4923-98FF-2C783E8E9F81}" type="presParOf" srcId="{8DAC4AF9-7EE2-490D-83B0-93CD6DD08FFF}" destId="{16001FC9-1481-48D7-8876-FA1BD7339EDB}" srcOrd="7" destOrd="0" presId="urn:microsoft.com/office/officeart/2005/8/layout/default"/>
    <dgm:cxn modelId="{7069A047-02BC-449C-AC8D-222D404F1F76}" type="presParOf" srcId="{8DAC4AF9-7EE2-490D-83B0-93CD6DD08FFF}" destId="{9F72922E-A905-48F5-B17E-3436BFF8F6E9}" srcOrd="8" destOrd="0" presId="urn:microsoft.com/office/officeart/2005/8/layout/default"/>
    <dgm:cxn modelId="{1308FCF0-65EF-41F2-9F84-82A2591F3468}" type="presParOf" srcId="{8DAC4AF9-7EE2-490D-83B0-93CD6DD08FFF}" destId="{2C4556A9-E330-4069-9F7A-79D29B4A3DE3}" srcOrd="9" destOrd="0" presId="urn:microsoft.com/office/officeart/2005/8/layout/default"/>
    <dgm:cxn modelId="{F0691809-A9FD-4F9A-9536-B51A8636EABA}" type="presParOf" srcId="{8DAC4AF9-7EE2-490D-83B0-93CD6DD08FFF}" destId="{12CE0F3B-D6F2-4826-95E6-DD9EECF8F7AB}" srcOrd="10" destOrd="0" presId="urn:microsoft.com/office/officeart/2005/8/layout/default"/>
    <dgm:cxn modelId="{A44879E7-A7CB-41DE-BBC8-86068EE6B612}" type="presParOf" srcId="{8DAC4AF9-7EE2-490D-83B0-93CD6DD08FFF}" destId="{DBE6541D-95EE-47BA-9751-D7E0009D3321}" srcOrd="11" destOrd="0" presId="urn:microsoft.com/office/officeart/2005/8/layout/default"/>
    <dgm:cxn modelId="{31608CE4-0554-4E01-A22F-DBF871ABF32B}" type="presParOf" srcId="{8DAC4AF9-7EE2-490D-83B0-93CD6DD08FFF}" destId="{F75E5661-B084-4B86-A3C5-345BEAE75821}" srcOrd="12" destOrd="0" presId="urn:microsoft.com/office/officeart/2005/8/layout/default"/>
    <dgm:cxn modelId="{50F58487-D0F4-4B0B-995B-E6F5D35E6A61}" type="presParOf" srcId="{8DAC4AF9-7EE2-490D-83B0-93CD6DD08FFF}" destId="{F71841F9-1BF0-4E9D-89D8-DD701D72F40A}" srcOrd="13" destOrd="0" presId="urn:microsoft.com/office/officeart/2005/8/layout/default"/>
    <dgm:cxn modelId="{7068203E-8D56-4021-A478-D042C119C062}" type="presParOf" srcId="{8DAC4AF9-7EE2-490D-83B0-93CD6DD08FFF}" destId="{0970E34F-9799-49DC-B717-14B013D2EAEC}"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27F5CA-3B4C-4C42-97EF-789DAFFA5BE5}"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F1E41BCF-4ABC-46C4-AF96-1DC6BF0B7DD5}">
      <dgm:prSet phldrT="[Text]"/>
      <dgm:spPr/>
      <dgm:t>
        <a:bodyPr/>
        <a:lstStyle/>
        <a:p>
          <a:r>
            <a:rPr lang="en-US" dirty="0"/>
            <a:t> </a:t>
          </a:r>
        </a:p>
      </dgm:t>
    </dgm:pt>
    <dgm:pt modelId="{9720DD6A-4E20-4B0B-92D0-4C1255F73806}" type="parTrans" cxnId="{7DEF4B91-810E-438D-916B-2E847CC5B715}">
      <dgm:prSet/>
      <dgm:spPr/>
      <dgm:t>
        <a:bodyPr/>
        <a:lstStyle/>
        <a:p>
          <a:endParaRPr lang="en-US"/>
        </a:p>
      </dgm:t>
    </dgm:pt>
    <dgm:pt modelId="{B0D909A8-F30C-4D2F-A315-D10ABFEF9F12}" type="sibTrans" cxnId="{7DEF4B91-810E-438D-916B-2E847CC5B715}">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4CB25C"/>
          </a:solidFill>
        </a:ln>
      </dgm:spPr>
      <dgm:t>
        <a:bodyPr/>
        <a:lstStyle/>
        <a:p>
          <a:endParaRPr lang="en-US"/>
        </a:p>
      </dgm:t>
    </dgm:pt>
    <dgm:pt modelId="{3316010F-7B4A-43E1-AAD4-1AC1FE3E24E1}">
      <dgm:prSet phldrT="[Text]"/>
      <dgm:spPr/>
      <dgm:t>
        <a:bodyPr/>
        <a:lstStyle/>
        <a:p>
          <a:r>
            <a:rPr lang="en-US" dirty="0"/>
            <a:t> </a:t>
          </a:r>
        </a:p>
      </dgm:t>
    </dgm:pt>
    <dgm:pt modelId="{4BC12EE9-A7C1-4A78-A875-5CE890F26772}" type="sibTrans" cxnId="{C8331B13-DCFA-432B-80E1-3E98E37B3EF5}">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D1F22"/>
          </a:solidFill>
        </a:ln>
      </dgm:spPr>
      <dgm:t>
        <a:bodyPr/>
        <a:lstStyle/>
        <a:p>
          <a:endParaRPr lang="en-US"/>
        </a:p>
      </dgm:t>
    </dgm:pt>
    <dgm:pt modelId="{D3231D1D-0095-4D0C-91EB-230A15621FE3}" type="parTrans" cxnId="{C8331B13-DCFA-432B-80E1-3E98E37B3EF5}">
      <dgm:prSet/>
      <dgm:spPr/>
      <dgm:t>
        <a:bodyPr/>
        <a:lstStyle/>
        <a:p>
          <a:endParaRPr lang="en-US"/>
        </a:p>
      </dgm:t>
    </dgm:pt>
    <dgm:pt modelId="{B47CC0B7-0073-4E38-ADD3-339422CAE85E}">
      <dgm:prSet phldrT="[Text]"/>
      <dgm:spPr/>
      <dgm:t>
        <a:bodyPr/>
        <a:lstStyle/>
        <a:p>
          <a:r>
            <a:rPr lang="en-US" dirty="0"/>
            <a:t> </a:t>
          </a:r>
        </a:p>
      </dgm:t>
    </dgm:pt>
    <dgm:pt modelId="{561C186B-D6C6-45F1-B67B-0814E19283F4}" type="sibTrans" cxnId="{74F7F8F7-C5A9-412B-868D-D5C0EEB76389}">
      <dgm:prSet/>
      <dgm:spPr>
        <a:noFill/>
        <a:ln>
          <a:solidFill>
            <a:schemeClr val="bg1"/>
          </a:solidFill>
        </a:ln>
      </dgm:spPr>
      <dgm:t>
        <a:bodyPr/>
        <a:lstStyle/>
        <a:p>
          <a:endParaRPr lang="en-US"/>
        </a:p>
      </dgm:t>
    </dgm:pt>
    <dgm:pt modelId="{093DCAAA-B7DC-42AD-A3A8-F84C483D8008}" type="parTrans" cxnId="{74F7F8F7-C5A9-412B-868D-D5C0EEB76389}">
      <dgm:prSet/>
      <dgm:spPr/>
      <dgm:t>
        <a:bodyPr/>
        <a:lstStyle/>
        <a:p>
          <a:endParaRPr lang="en-US"/>
        </a:p>
      </dgm:t>
    </dgm:pt>
    <dgm:pt modelId="{4751C6CB-9CD3-4FB5-A23E-17EE8EB3E40C}">
      <dgm:prSet/>
      <dgm:spPr/>
      <dgm:t>
        <a:bodyPr/>
        <a:lstStyle/>
        <a:p>
          <a:endParaRPr lang="en-US"/>
        </a:p>
      </dgm:t>
    </dgm:pt>
    <dgm:pt modelId="{91F581AD-1AB6-4497-B89C-6C6822E54B4D}" type="parTrans" cxnId="{D078BC23-2706-401E-877C-57CE37388209}">
      <dgm:prSet/>
      <dgm:spPr/>
      <dgm:t>
        <a:bodyPr/>
        <a:lstStyle/>
        <a:p>
          <a:endParaRPr lang="en-US"/>
        </a:p>
      </dgm:t>
    </dgm:pt>
    <dgm:pt modelId="{04DAA6B7-85C8-49EB-A191-B5F08825A5EA}" type="sibTrans" cxnId="{D078BC23-2706-401E-877C-57CE37388209}">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9AB32"/>
          </a:solidFill>
        </a:ln>
      </dgm:spPr>
      <dgm:t>
        <a:bodyPr/>
        <a:lstStyle/>
        <a:p>
          <a:endParaRPr lang="en-US"/>
        </a:p>
      </dgm:t>
    </dgm:pt>
    <dgm:pt modelId="{81DCC8FB-D193-4F21-8496-84F857F5B5CD}">
      <dgm:prSet/>
      <dgm:spPr/>
      <dgm:t>
        <a:bodyPr/>
        <a:lstStyle/>
        <a:p>
          <a:endParaRPr lang="en-US"/>
        </a:p>
      </dgm:t>
    </dgm:pt>
    <dgm:pt modelId="{05B78058-7A9F-480C-A24E-71E074274F25}" type="parTrans" cxnId="{1F54BCC0-A8FC-4564-A578-157ACE9C949A}">
      <dgm:prSet/>
      <dgm:spPr/>
      <dgm:t>
        <a:bodyPr/>
        <a:lstStyle/>
        <a:p>
          <a:endParaRPr lang="en-US"/>
        </a:p>
      </dgm:t>
    </dgm:pt>
    <dgm:pt modelId="{D3B27596-C54A-48D3-88F6-567E9E259F20}" type="sibTrans" cxnId="{1F54BCC0-A8FC-4564-A578-157ACE9C949A}">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EACD7C"/>
          </a:solidFill>
        </a:ln>
      </dgm:spPr>
      <dgm:t>
        <a:bodyPr/>
        <a:lstStyle/>
        <a:p>
          <a:endParaRPr lang="en-US"/>
        </a:p>
      </dgm:t>
    </dgm:pt>
    <dgm:pt modelId="{B21A94A9-554F-49A0-8228-821411516D27}">
      <dgm:prSet/>
      <dgm:spPr/>
      <dgm:t>
        <a:bodyPr/>
        <a:lstStyle/>
        <a:p>
          <a:endParaRPr lang="en-US"/>
        </a:p>
      </dgm:t>
    </dgm:pt>
    <dgm:pt modelId="{39B6949F-C294-47C3-B0F1-7F6B635E8D11}" type="parTrans" cxnId="{A7780795-7B35-4773-82C1-911EE6F45AF8}">
      <dgm:prSet/>
      <dgm:spPr/>
      <dgm:t>
        <a:bodyPr/>
        <a:lstStyle/>
        <a:p>
          <a:endParaRPr lang="en-US"/>
        </a:p>
      </dgm:t>
    </dgm:pt>
    <dgm:pt modelId="{E8171693-3FB8-406B-9681-D3DB5CDCA43C}" type="sibTrans" cxnId="{A7780795-7B35-4773-82C1-911EE6F45AF8}">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4C3736"/>
          </a:solidFill>
        </a:ln>
      </dgm:spPr>
      <dgm:t>
        <a:bodyPr/>
        <a:lstStyle/>
        <a:p>
          <a:endParaRPr lang="en-US"/>
        </a:p>
      </dgm:t>
    </dgm:pt>
    <dgm:pt modelId="{3DDC3F47-9C4D-454B-A267-F35B765085CA}">
      <dgm:prSet/>
      <dgm:spPr/>
      <dgm:t>
        <a:bodyPr/>
        <a:lstStyle/>
        <a:p>
          <a:endParaRPr lang="en-US"/>
        </a:p>
      </dgm:t>
    </dgm:pt>
    <dgm:pt modelId="{B3A52136-A64B-457E-8791-E1B61907476F}" type="parTrans" cxnId="{620E370B-6775-46E7-B9BD-C678C0934E2C}">
      <dgm:prSet/>
      <dgm:spPr/>
      <dgm:t>
        <a:bodyPr/>
        <a:lstStyle/>
        <a:p>
          <a:endParaRPr lang="en-US"/>
        </a:p>
      </dgm:t>
    </dgm:pt>
    <dgm:pt modelId="{5A4E20D4-2E2C-4740-BE02-F10F531EA72C}" type="sibTrans" cxnId="{620E370B-6775-46E7-B9BD-C678C0934E2C}">
      <dgm:prSet/>
      <dgm:spPr>
        <a:noFill/>
        <a:ln>
          <a:solidFill>
            <a:schemeClr val="bg1"/>
          </a:solidFill>
        </a:ln>
      </dgm:spPr>
      <dgm:t>
        <a:bodyPr/>
        <a:lstStyle/>
        <a:p>
          <a:endParaRPr lang="en-US">
            <a:solidFill>
              <a:schemeClr val="bg1"/>
            </a:solidFill>
          </a:endParaRPr>
        </a:p>
      </dgm:t>
    </dgm:pt>
    <dgm:pt modelId="{4638EFB5-40A3-4D7A-9CBA-D7920949B8F8}">
      <dgm:prSet/>
      <dgm:spPr/>
      <dgm:t>
        <a:bodyPr/>
        <a:lstStyle/>
        <a:p>
          <a:endParaRPr lang="en-US"/>
        </a:p>
      </dgm:t>
    </dgm:pt>
    <dgm:pt modelId="{B611D914-5672-4837-B914-DC73FF681255}" type="parTrans" cxnId="{03DD79B9-D85A-4428-923A-D641047CDAC9}">
      <dgm:prSet/>
      <dgm:spPr/>
      <dgm:t>
        <a:bodyPr/>
        <a:lstStyle/>
        <a:p>
          <a:endParaRPr lang="en-US"/>
        </a:p>
      </dgm:t>
    </dgm:pt>
    <dgm:pt modelId="{25CD4293-F937-4A08-8FC6-E1DE82E3E803}" type="sibTrans" cxnId="{03DD79B9-D85A-4428-923A-D641047CDAC9}">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5295B5"/>
          </a:solidFill>
        </a:ln>
      </dgm:spPr>
      <dgm:t>
        <a:bodyPr/>
        <a:lstStyle/>
        <a:p>
          <a:endParaRPr lang="en-US"/>
        </a:p>
      </dgm:t>
    </dgm:pt>
    <dgm:pt modelId="{0A1F5410-9CB9-46FC-B9A7-465B997B53CB}" type="pres">
      <dgm:prSet presAssocID="{E327F5CA-3B4C-4C42-97EF-789DAFFA5BE5}" presName="Name0" presStyleCnt="0">
        <dgm:presLayoutVars>
          <dgm:chMax val="8"/>
          <dgm:chPref val="8"/>
          <dgm:dir/>
        </dgm:presLayoutVars>
      </dgm:prSet>
      <dgm:spPr/>
      <dgm:t>
        <a:bodyPr/>
        <a:lstStyle/>
        <a:p>
          <a:endParaRPr lang="en-US"/>
        </a:p>
      </dgm:t>
    </dgm:pt>
    <dgm:pt modelId="{2873EE0F-1F5B-472B-B986-E873CA7851BD}" type="pres">
      <dgm:prSet presAssocID="{F1E41BCF-4ABC-46C4-AF96-1DC6BF0B7DD5}" presName="parent_text_1" presStyleLbl="revTx" presStyleIdx="0" presStyleCnt="8">
        <dgm:presLayoutVars>
          <dgm:chMax val="0"/>
          <dgm:chPref val="0"/>
          <dgm:bulletEnabled val="1"/>
        </dgm:presLayoutVars>
      </dgm:prSet>
      <dgm:spPr/>
      <dgm:t>
        <a:bodyPr/>
        <a:lstStyle/>
        <a:p>
          <a:endParaRPr lang="en-US"/>
        </a:p>
      </dgm:t>
    </dgm:pt>
    <dgm:pt modelId="{BFEEF258-1B2D-4F62-A1C3-36F01D67A223}" type="pres">
      <dgm:prSet presAssocID="{F1E41BCF-4ABC-46C4-AF96-1DC6BF0B7DD5}" presName="image_accent_1" presStyleCnt="0"/>
      <dgm:spPr/>
    </dgm:pt>
    <dgm:pt modelId="{3036DEA0-00D3-4CF9-907D-FDDF5C614F4B}" type="pres">
      <dgm:prSet presAssocID="{F1E41BCF-4ABC-46C4-AF96-1DC6BF0B7DD5}" presName="imageAccentRepeatNode" presStyleLbl="alignNode1" presStyleIdx="0" presStyleCnt="13" custFlipVert="0" custFlipHor="0" custScaleX="15384" custScaleY="15384" custLinFactX="-96874" custLinFactY="52176" custLinFactNeighborX="-100000" custLinFactNeighborY="100000"/>
      <dgm:spPr>
        <a:noFill/>
        <a:ln>
          <a:noFill/>
        </a:ln>
      </dgm:spPr>
    </dgm:pt>
    <dgm:pt modelId="{947B6744-F4CE-474D-AF12-FBD3FD308245}" type="pres">
      <dgm:prSet presAssocID="{F1E41BCF-4ABC-46C4-AF96-1DC6BF0B7DD5}" presName="accent_1" presStyleLbl="alignNode1" presStyleIdx="1" presStyleCnt="13"/>
      <dgm:spPr>
        <a:noFill/>
        <a:ln>
          <a:noFill/>
        </a:ln>
      </dgm:spPr>
    </dgm:pt>
    <dgm:pt modelId="{DECC8D5E-B1F1-43C2-BBFD-946A4E9869B8}" type="pres">
      <dgm:prSet presAssocID="{B0D909A8-F30C-4D2F-A315-D10ABFEF9F12}" presName="image_1" presStyleCnt="0"/>
      <dgm:spPr/>
    </dgm:pt>
    <dgm:pt modelId="{3263CA14-107D-4FDE-90DA-A030BDFB7474}" type="pres">
      <dgm:prSet presAssocID="{B0D909A8-F30C-4D2F-A315-D10ABFEF9F12}" presName="imageRepeatNode" presStyleLbl="fgImgPlace1" presStyleIdx="0" presStyleCnt="8" custScaleX="136906" custScaleY="136906" custLinFactNeighborX="-60573" custLinFactNeighborY="-71428"/>
      <dgm:spPr/>
      <dgm:t>
        <a:bodyPr/>
        <a:lstStyle/>
        <a:p>
          <a:endParaRPr lang="en-US"/>
        </a:p>
      </dgm:t>
    </dgm:pt>
    <dgm:pt modelId="{0EF12874-25E4-4BAD-BBD6-F457DC89BF81}" type="pres">
      <dgm:prSet presAssocID="{3316010F-7B4A-43E1-AAD4-1AC1FE3E24E1}" presName="parent_text_2" presStyleLbl="revTx" presStyleIdx="1" presStyleCnt="8">
        <dgm:presLayoutVars>
          <dgm:chMax val="0"/>
          <dgm:chPref val="0"/>
          <dgm:bulletEnabled val="1"/>
        </dgm:presLayoutVars>
      </dgm:prSet>
      <dgm:spPr/>
      <dgm:t>
        <a:bodyPr/>
        <a:lstStyle/>
        <a:p>
          <a:endParaRPr lang="en-US"/>
        </a:p>
      </dgm:t>
    </dgm:pt>
    <dgm:pt modelId="{9BF8C39B-F3C4-445F-A6A2-F1E1BB34E27B}" type="pres">
      <dgm:prSet presAssocID="{3316010F-7B4A-43E1-AAD4-1AC1FE3E24E1}" presName="image_accent_2" presStyleCnt="0"/>
      <dgm:spPr/>
    </dgm:pt>
    <dgm:pt modelId="{FB44B7FC-E43B-4BED-9491-3A8008D83219}" type="pres">
      <dgm:prSet presAssocID="{3316010F-7B4A-43E1-AAD4-1AC1FE3E24E1}" presName="imageAccentRepeatNode" presStyleLbl="alignNode1" presStyleIdx="2" presStyleCnt="13" custScaleX="84992" custScaleY="84992" custLinFactX="-300000" custLinFactY="131320" custLinFactNeighborX="-316210" custLinFactNeighborY="200000"/>
      <dgm:spPr>
        <a:noFill/>
        <a:ln>
          <a:noFill/>
        </a:ln>
      </dgm:spPr>
    </dgm:pt>
    <dgm:pt modelId="{69A4DB41-1EFB-410F-A3F7-34AC6C953D59}" type="pres">
      <dgm:prSet presAssocID="{4BC12EE9-A7C1-4A78-A875-5CE890F26772}" presName="image_2" presStyleCnt="0"/>
      <dgm:spPr/>
    </dgm:pt>
    <dgm:pt modelId="{6A7F70DC-4F47-4BB9-BE94-CF01E7A26EDD}" type="pres">
      <dgm:prSet presAssocID="{4BC12EE9-A7C1-4A78-A875-5CE890F26772}" presName="imageRepeatNode" presStyleLbl="fgImgPlace1" presStyleIdx="1" presStyleCnt="8" custScaleX="306097" custScaleY="306097" custLinFactX="-100000" custLinFactY="84613" custLinFactNeighborX="-145194" custLinFactNeighborY="100000"/>
      <dgm:spPr/>
      <dgm:t>
        <a:bodyPr/>
        <a:lstStyle/>
        <a:p>
          <a:endParaRPr lang="en-US"/>
        </a:p>
      </dgm:t>
    </dgm:pt>
    <dgm:pt modelId="{8D51CFD2-75A9-4654-BC05-E48A897F4C20}" type="pres">
      <dgm:prSet presAssocID="{B47CC0B7-0073-4E38-ADD3-339422CAE85E}" presName="image_accent_3" presStyleCnt="0"/>
      <dgm:spPr/>
    </dgm:pt>
    <dgm:pt modelId="{66465338-12A2-482F-AF74-0CFE352D5076}" type="pres">
      <dgm:prSet presAssocID="{B47CC0B7-0073-4E38-ADD3-339422CAE85E}" presName="imageAccentRepeatNode" presStyleLbl="alignNode1" presStyleIdx="3" presStyleCnt="13" custFlipHor="1" custScaleX="15804" custScaleY="15804" custLinFactX="-100000" custLinFactY="157929" custLinFactNeighborX="-183394" custLinFactNeighborY="200000"/>
      <dgm:spPr>
        <a:noFill/>
        <a:ln>
          <a:noFill/>
        </a:ln>
      </dgm:spPr>
    </dgm:pt>
    <dgm:pt modelId="{19A418F9-2CD1-4CC8-AA4B-5C06B5009386}" type="pres">
      <dgm:prSet presAssocID="{B47CC0B7-0073-4E38-ADD3-339422CAE85E}" presName="parent_text_3" presStyleLbl="revTx" presStyleIdx="2" presStyleCnt="8">
        <dgm:presLayoutVars>
          <dgm:chMax val="0"/>
          <dgm:chPref val="0"/>
          <dgm:bulletEnabled val="1"/>
        </dgm:presLayoutVars>
      </dgm:prSet>
      <dgm:spPr/>
      <dgm:t>
        <a:bodyPr/>
        <a:lstStyle/>
        <a:p>
          <a:endParaRPr lang="en-US"/>
        </a:p>
      </dgm:t>
    </dgm:pt>
    <dgm:pt modelId="{DB6D4BC6-288D-43E1-8EB2-B7376125BDA1}" type="pres">
      <dgm:prSet presAssocID="{B47CC0B7-0073-4E38-ADD3-339422CAE85E}" presName="accent_2" presStyleLbl="alignNode1" presStyleIdx="4" presStyleCnt="13" custScaleX="85171" custScaleY="129596" custLinFactX="-1000000" custLinFactY="431465" custLinFactNeighborX="-1050507" custLinFactNeighborY="500000"/>
      <dgm:spPr>
        <a:noFill/>
        <a:ln>
          <a:noFill/>
        </a:ln>
      </dgm:spPr>
    </dgm:pt>
    <dgm:pt modelId="{0F55F3BE-7C3C-4DB5-8A47-527D5D69315D}" type="pres">
      <dgm:prSet presAssocID="{B47CC0B7-0073-4E38-ADD3-339422CAE85E}" presName="accent_3" presStyleLbl="alignNode1" presStyleIdx="5" presStyleCnt="13" custLinFactX="-400000" custLinFactY="455482" custLinFactNeighborX="-447139" custLinFactNeighborY="500000"/>
      <dgm:spPr>
        <a:noFill/>
        <a:ln>
          <a:noFill/>
        </a:ln>
      </dgm:spPr>
    </dgm:pt>
    <dgm:pt modelId="{D3427C67-C3A1-41EC-8583-4B20BBCA55B7}" type="pres">
      <dgm:prSet presAssocID="{561C186B-D6C6-45F1-B67B-0814E19283F4}" presName="image_3" presStyleCnt="0"/>
      <dgm:spPr/>
    </dgm:pt>
    <dgm:pt modelId="{3D2F2148-8C30-4860-845B-0B80389C8C11}" type="pres">
      <dgm:prSet presAssocID="{561C186B-D6C6-45F1-B67B-0814E19283F4}" presName="imageRepeatNode" presStyleLbl="fgImgPlace1" presStyleIdx="2" presStyleCnt="8" custScaleX="37729" custScaleY="37729" custLinFactY="173731" custLinFactNeighborX="3184" custLinFactNeighborY="200000"/>
      <dgm:spPr/>
      <dgm:t>
        <a:bodyPr/>
        <a:lstStyle/>
        <a:p>
          <a:endParaRPr lang="en-US"/>
        </a:p>
      </dgm:t>
    </dgm:pt>
    <dgm:pt modelId="{C5D97D2D-703E-432E-A447-9DC92904830B}" type="pres">
      <dgm:prSet presAssocID="{4751C6CB-9CD3-4FB5-A23E-17EE8EB3E40C}" presName="image_accent_4" presStyleCnt="0"/>
      <dgm:spPr/>
    </dgm:pt>
    <dgm:pt modelId="{6AB0DA8E-D4E4-4FB2-8A8F-054C44A5CD4A}" type="pres">
      <dgm:prSet presAssocID="{4751C6CB-9CD3-4FB5-A23E-17EE8EB3E40C}" presName="imageAccentRepeatNode" presStyleLbl="alignNode1" presStyleIdx="6" presStyleCnt="13" custScaleX="55649" custScaleY="55649" custLinFactX="-300000" custLinFactY="300000" custLinFactNeighborX="-323965" custLinFactNeighborY="356096"/>
      <dgm:spPr>
        <a:noFill/>
        <a:ln>
          <a:noFill/>
        </a:ln>
      </dgm:spPr>
    </dgm:pt>
    <dgm:pt modelId="{BD4FA78B-2C1F-4B88-8072-E3EC192CC9EE}" type="pres">
      <dgm:prSet presAssocID="{4751C6CB-9CD3-4FB5-A23E-17EE8EB3E40C}" presName="parent_text_4" presStyleLbl="revTx" presStyleIdx="3" presStyleCnt="8">
        <dgm:presLayoutVars>
          <dgm:chMax val="0"/>
          <dgm:chPref val="0"/>
          <dgm:bulletEnabled val="1"/>
        </dgm:presLayoutVars>
      </dgm:prSet>
      <dgm:spPr/>
      <dgm:t>
        <a:bodyPr/>
        <a:lstStyle/>
        <a:p>
          <a:endParaRPr lang="en-US"/>
        </a:p>
      </dgm:t>
    </dgm:pt>
    <dgm:pt modelId="{7F6A0A57-E857-45E8-9A17-FB32C6D9814E}" type="pres">
      <dgm:prSet presAssocID="{4751C6CB-9CD3-4FB5-A23E-17EE8EB3E40C}" presName="accent_4" presStyleLbl="alignNode1" presStyleIdx="7" presStyleCnt="13" custScaleX="267126" custScaleY="300000" custLinFactX="-1700000" custLinFactY="1800000" custLinFactNeighborX="-1787549" custLinFactNeighborY="1825000"/>
      <dgm:spPr>
        <a:noFill/>
        <a:ln>
          <a:noFill/>
        </a:ln>
      </dgm:spPr>
    </dgm:pt>
    <dgm:pt modelId="{98FF0BFA-003B-47DF-BAA6-EDBF0B17F6D7}" type="pres">
      <dgm:prSet presAssocID="{04DAA6B7-85C8-49EB-A191-B5F08825A5EA}" presName="image_4" presStyleCnt="0"/>
      <dgm:spPr/>
    </dgm:pt>
    <dgm:pt modelId="{814C0119-7F96-488C-B6D4-DCB78B499206}" type="pres">
      <dgm:prSet presAssocID="{04DAA6B7-85C8-49EB-A191-B5F08825A5EA}" presName="imageRepeatNode" presStyleLbl="fgImgPlace1" presStyleIdx="3" presStyleCnt="8" custScaleX="217697" custScaleY="217696" custLinFactNeighborX="-58170" custLinFactNeighborY="45491"/>
      <dgm:spPr/>
      <dgm:t>
        <a:bodyPr/>
        <a:lstStyle/>
        <a:p>
          <a:endParaRPr lang="en-US"/>
        </a:p>
      </dgm:t>
    </dgm:pt>
    <dgm:pt modelId="{9B8B642D-F07B-4379-A26A-B9D043778465}" type="pres">
      <dgm:prSet presAssocID="{81DCC8FB-D193-4F21-8496-84F857F5B5CD}" presName="image_accent_5" presStyleCnt="0"/>
      <dgm:spPr/>
    </dgm:pt>
    <dgm:pt modelId="{EE6FD334-D6DF-4C83-A955-30D1EF04FDFB}" type="pres">
      <dgm:prSet presAssocID="{81DCC8FB-D193-4F21-8496-84F857F5B5CD}" presName="imageAccentRepeatNode" presStyleLbl="alignNode1" presStyleIdx="8" presStyleCnt="13" custFlipVert="1" custFlipHor="1" custScaleX="13408" custScaleY="13408" custLinFactX="-375121" custLinFactY="400000" custLinFactNeighborX="-400000" custLinFactNeighborY="413508"/>
      <dgm:spPr>
        <a:noFill/>
        <a:ln>
          <a:noFill/>
        </a:ln>
      </dgm:spPr>
    </dgm:pt>
    <dgm:pt modelId="{0BC1A282-5B09-4973-8109-77417EE8BE27}" type="pres">
      <dgm:prSet presAssocID="{81DCC8FB-D193-4F21-8496-84F857F5B5CD}" presName="parent_text_5" presStyleLbl="revTx" presStyleIdx="4" presStyleCnt="8">
        <dgm:presLayoutVars>
          <dgm:chMax val="0"/>
          <dgm:chPref val="0"/>
          <dgm:bulletEnabled val="1"/>
        </dgm:presLayoutVars>
      </dgm:prSet>
      <dgm:spPr/>
      <dgm:t>
        <a:bodyPr/>
        <a:lstStyle/>
        <a:p>
          <a:endParaRPr lang="en-US"/>
        </a:p>
      </dgm:t>
    </dgm:pt>
    <dgm:pt modelId="{92004AC0-EBE8-4A5B-B980-1B1AECC81604}" type="pres">
      <dgm:prSet presAssocID="{D3B27596-C54A-48D3-88F6-567E9E259F20}" presName="image_5" presStyleCnt="0"/>
      <dgm:spPr/>
    </dgm:pt>
    <dgm:pt modelId="{302682D0-4131-430A-83D6-668713D909A0}" type="pres">
      <dgm:prSet presAssocID="{D3B27596-C54A-48D3-88F6-567E9E259F20}" presName="imageRepeatNode" presStyleLbl="fgImgPlace1" presStyleIdx="4" presStyleCnt="8" custScaleX="228514" custScaleY="228514" custLinFactY="200000" custLinFactNeighborX="-40022" custLinFactNeighborY="267377"/>
      <dgm:spPr/>
      <dgm:t>
        <a:bodyPr/>
        <a:lstStyle/>
        <a:p>
          <a:endParaRPr lang="en-US"/>
        </a:p>
      </dgm:t>
    </dgm:pt>
    <dgm:pt modelId="{C08F95E5-7A3B-4CD6-8236-13730FC51901}" type="pres">
      <dgm:prSet presAssocID="{B21A94A9-554F-49A0-8228-821411516D27}" presName="parent_text_6" presStyleLbl="revTx" presStyleIdx="5" presStyleCnt="8">
        <dgm:presLayoutVars>
          <dgm:chMax val="0"/>
          <dgm:chPref val="0"/>
          <dgm:bulletEnabled val="1"/>
        </dgm:presLayoutVars>
      </dgm:prSet>
      <dgm:spPr/>
      <dgm:t>
        <a:bodyPr/>
        <a:lstStyle/>
        <a:p>
          <a:endParaRPr lang="en-US"/>
        </a:p>
      </dgm:t>
    </dgm:pt>
    <dgm:pt modelId="{A5A945D4-914E-41D0-9ADB-8C8D7C9390AE}" type="pres">
      <dgm:prSet presAssocID="{B21A94A9-554F-49A0-8228-821411516D27}" presName="image_accent_6" presStyleCnt="0"/>
      <dgm:spPr/>
    </dgm:pt>
    <dgm:pt modelId="{FA374BAE-8A88-486D-8D3A-86FD1503031C}" type="pres">
      <dgm:prSet presAssocID="{B21A94A9-554F-49A0-8228-821411516D27}" presName="imageAccentRepeatNode" presStyleLbl="alignNode1" presStyleIdx="9" presStyleCnt="13" custFlipVert="1" custFlipHor="0" custScaleX="24561" custScaleY="24562" custLinFactX="-159855" custLinFactY="12486" custLinFactNeighborX="-200000" custLinFactNeighborY="100000"/>
      <dgm:spPr>
        <a:noFill/>
        <a:ln>
          <a:noFill/>
        </a:ln>
      </dgm:spPr>
    </dgm:pt>
    <dgm:pt modelId="{4F4CF236-A78E-44A0-A72C-DE1E7B41507F}" type="pres">
      <dgm:prSet presAssocID="{B21A94A9-554F-49A0-8228-821411516D27}" presName="accent_5" presStyleLbl="alignNode1" presStyleIdx="10" presStyleCnt="13" custLinFactX="-800000" custLinFactY="885000" custLinFactNeighborX="-820988" custLinFactNeighborY="900000"/>
      <dgm:spPr>
        <a:noFill/>
        <a:ln>
          <a:noFill/>
        </a:ln>
      </dgm:spPr>
    </dgm:pt>
    <dgm:pt modelId="{D43A8AEB-F997-40A4-9067-211E550AE927}" type="pres">
      <dgm:prSet presAssocID="{E8171693-3FB8-406B-9681-D3DB5CDCA43C}" presName="image_6" presStyleCnt="0"/>
      <dgm:spPr/>
    </dgm:pt>
    <dgm:pt modelId="{8DA1D03A-BB7A-47BD-82A7-F2FE2AD3E1D5}" type="pres">
      <dgm:prSet presAssocID="{E8171693-3FB8-406B-9681-D3DB5CDCA43C}" presName="imageRepeatNode" presStyleLbl="fgImgPlace1" presStyleIdx="5" presStyleCnt="8" custScaleX="232984" custScaleY="232984" custLinFactX="100000" custLinFactY="-100000" custLinFactNeighborX="106581" custLinFactNeighborY="-141414"/>
      <dgm:spPr/>
      <dgm:t>
        <a:bodyPr/>
        <a:lstStyle/>
        <a:p>
          <a:endParaRPr lang="en-US"/>
        </a:p>
      </dgm:t>
    </dgm:pt>
    <dgm:pt modelId="{34F3514D-63B9-43CA-AE92-422AD9359FEE}" type="pres">
      <dgm:prSet presAssocID="{3DDC3F47-9C4D-454B-A267-F35B765085CA}" presName="parent_text_7" presStyleLbl="revTx" presStyleIdx="6" presStyleCnt="8">
        <dgm:presLayoutVars>
          <dgm:chMax val="0"/>
          <dgm:chPref val="0"/>
          <dgm:bulletEnabled val="1"/>
        </dgm:presLayoutVars>
      </dgm:prSet>
      <dgm:spPr/>
      <dgm:t>
        <a:bodyPr/>
        <a:lstStyle/>
        <a:p>
          <a:endParaRPr lang="en-US"/>
        </a:p>
      </dgm:t>
    </dgm:pt>
    <dgm:pt modelId="{266FBBFE-C87E-4200-9A99-D1F87B9A8CF1}" type="pres">
      <dgm:prSet presAssocID="{3DDC3F47-9C4D-454B-A267-F35B765085CA}" presName="image_accent_7" presStyleCnt="0"/>
      <dgm:spPr/>
    </dgm:pt>
    <dgm:pt modelId="{8BDD1DAF-B23D-4CB3-9CA7-A923E2ED093D}" type="pres">
      <dgm:prSet presAssocID="{3DDC3F47-9C4D-454B-A267-F35B765085CA}" presName="imageAccentRepeatNode" presStyleLbl="alignNode1" presStyleIdx="11" presStyleCnt="13" custLinFactX="-320964" custLinFactNeighborX="-400000" custLinFactNeighborY="88318"/>
      <dgm:spPr>
        <a:noFill/>
        <a:ln>
          <a:noFill/>
        </a:ln>
      </dgm:spPr>
    </dgm:pt>
    <dgm:pt modelId="{3324E6F8-BDB4-4628-9083-2A96BB2DC3A9}" type="pres">
      <dgm:prSet presAssocID="{5A4E20D4-2E2C-4740-BE02-F10F531EA72C}" presName="image_7" presStyleCnt="0"/>
      <dgm:spPr/>
    </dgm:pt>
    <dgm:pt modelId="{741E6600-AE6C-439D-A38F-63A221FD63AC}" type="pres">
      <dgm:prSet presAssocID="{5A4E20D4-2E2C-4740-BE02-F10F531EA72C}" presName="imageRepeatNode" presStyleLbl="fgImgPlace1" presStyleIdx="6" presStyleCnt="8" custFlipHor="1" custScaleX="60288" custScaleY="60288" custLinFactNeighborX="-95028" custLinFactNeighborY="29289"/>
      <dgm:spPr/>
      <dgm:t>
        <a:bodyPr/>
        <a:lstStyle/>
        <a:p>
          <a:endParaRPr lang="en-US"/>
        </a:p>
      </dgm:t>
    </dgm:pt>
    <dgm:pt modelId="{5501C133-34A6-44FB-BCCB-83D0970D12BC}" type="pres">
      <dgm:prSet presAssocID="{4638EFB5-40A3-4D7A-9CBA-D7920949B8F8}" presName="parent_text_8" presStyleLbl="revTx" presStyleIdx="7" presStyleCnt="8">
        <dgm:presLayoutVars>
          <dgm:chMax val="0"/>
          <dgm:chPref val="0"/>
          <dgm:bulletEnabled val="1"/>
        </dgm:presLayoutVars>
      </dgm:prSet>
      <dgm:spPr/>
      <dgm:t>
        <a:bodyPr/>
        <a:lstStyle/>
        <a:p>
          <a:endParaRPr lang="en-US"/>
        </a:p>
      </dgm:t>
    </dgm:pt>
    <dgm:pt modelId="{09C88685-84ED-4DD2-8234-CC9931F2C07F}" type="pres">
      <dgm:prSet presAssocID="{4638EFB5-40A3-4D7A-9CBA-D7920949B8F8}" presName="image_accent_8" presStyleCnt="0"/>
      <dgm:spPr/>
    </dgm:pt>
    <dgm:pt modelId="{0E7C0B5B-3ABB-4B00-B4AF-22DE3D397A46}" type="pres">
      <dgm:prSet presAssocID="{4638EFB5-40A3-4D7A-9CBA-D7920949B8F8}" presName="imageAccentRepeatNode" presStyleLbl="alignNode1" presStyleIdx="12" presStyleCnt="13" custScaleX="89012" custScaleY="89012" custLinFactX="-400000" custLinFactNeighborX="-487450" custLinFactNeighborY="37802"/>
      <dgm:spPr>
        <a:noFill/>
        <a:ln>
          <a:noFill/>
        </a:ln>
      </dgm:spPr>
    </dgm:pt>
    <dgm:pt modelId="{43A574C3-D445-4C6C-84C6-4BAEEC67E505}" type="pres">
      <dgm:prSet presAssocID="{25CD4293-F937-4A08-8FC6-E1DE82E3E803}" presName="image_8" presStyleCnt="0"/>
      <dgm:spPr/>
    </dgm:pt>
    <dgm:pt modelId="{D0407A72-C471-43B1-853E-FA0F2FC6D704}" type="pres">
      <dgm:prSet presAssocID="{25CD4293-F937-4A08-8FC6-E1DE82E3E803}" presName="imageRepeatNode" presStyleLbl="fgImgPlace1" presStyleIdx="7" presStyleCnt="8" custScaleX="374691" custScaleY="374691" custLinFactX="38246" custLinFactY="-92394" custLinFactNeighborX="100000" custLinFactNeighborY="-100000"/>
      <dgm:spPr/>
      <dgm:t>
        <a:bodyPr/>
        <a:lstStyle/>
        <a:p>
          <a:endParaRPr lang="en-US"/>
        </a:p>
      </dgm:t>
    </dgm:pt>
  </dgm:ptLst>
  <dgm:cxnLst>
    <dgm:cxn modelId="{1F54BCC0-A8FC-4564-A578-157ACE9C949A}" srcId="{E327F5CA-3B4C-4C42-97EF-789DAFFA5BE5}" destId="{81DCC8FB-D193-4F21-8496-84F857F5B5CD}" srcOrd="4" destOrd="0" parTransId="{05B78058-7A9F-480C-A24E-71E074274F25}" sibTransId="{D3B27596-C54A-48D3-88F6-567E9E259F20}"/>
    <dgm:cxn modelId="{3EE0F8E0-C345-4083-8D49-C44FFDD6C962}" type="presOf" srcId="{25CD4293-F937-4A08-8FC6-E1DE82E3E803}" destId="{D0407A72-C471-43B1-853E-FA0F2FC6D704}" srcOrd="0" destOrd="0" presId="urn:microsoft.com/office/officeart/2008/layout/BubblePictureList"/>
    <dgm:cxn modelId="{025F2977-F8D0-44A7-B776-3EF8F21060A0}" type="presOf" srcId="{04DAA6B7-85C8-49EB-A191-B5F08825A5EA}" destId="{814C0119-7F96-488C-B6D4-DCB78B499206}" srcOrd="0" destOrd="0" presId="urn:microsoft.com/office/officeart/2008/layout/BubblePictureList"/>
    <dgm:cxn modelId="{D078BC23-2706-401E-877C-57CE37388209}" srcId="{E327F5CA-3B4C-4C42-97EF-789DAFFA5BE5}" destId="{4751C6CB-9CD3-4FB5-A23E-17EE8EB3E40C}" srcOrd="3" destOrd="0" parTransId="{91F581AD-1AB6-4497-B89C-6C6822E54B4D}" sibTransId="{04DAA6B7-85C8-49EB-A191-B5F08825A5EA}"/>
    <dgm:cxn modelId="{06859582-CAC9-4CE9-9B88-676EB11A0BF3}" type="presOf" srcId="{4638EFB5-40A3-4D7A-9CBA-D7920949B8F8}" destId="{5501C133-34A6-44FB-BCCB-83D0970D12BC}" srcOrd="0" destOrd="0" presId="urn:microsoft.com/office/officeart/2008/layout/BubblePictureList"/>
    <dgm:cxn modelId="{6C3C4C49-33CC-4639-BC4D-FE193BDF66DD}" type="presOf" srcId="{E8171693-3FB8-406B-9681-D3DB5CDCA43C}" destId="{8DA1D03A-BB7A-47BD-82A7-F2FE2AD3E1D5}" srcOrd="0" destOrd="0" presId="urn:microsoft.com/office/officeart/2008/layout/BubblePictureList"/>
    <dgm:cxn modelId="{4474296D-A863-42D3-984A-2ED4FF90A5FE}" type="presOf" srcId="{B0D909A8-F30C-4D2F-A315-D10ABFEF9F12}" destId="{3263CA14-107D-4FDE-90DA-A030BDFB7474}" srcOrd="0" destOrd="0" presId="urn:microsoft.com/office/officeart/2008/layout/BubblePictureList"/>
    <dgm:cxn modelId="{A7780795-7B35-4773-82C1-911EE6F45AF8}" srcId="{E327F5CA-3B4C-4C42-97EF-789DAFFA5BE5}" destId="{B21A94A9-554F-49A0-8228-821411516D27}" srcOrd="5" destOrd="0" parTransId="{39B6949F-C294-47C3-B0F1-7F6B635E8D11}" sibTransId="{E8171693-3FB8-406B-9681-D3DB5CDCA43C}"/>
    <dgm:cxn modelId="{BD55FF55-67E3-4DE5-8B17-CD3FCE8ADAF5}" type="presOf" srcId="{81DCC8FB-D193-4F21-8496-84F857F5B5CD}" destId="{0BC1A282-5B09-4973-8109-77417EE8BE27}" srcOrd="0" destOrd="0" presId="urn:microsoft.com/office/officeart/2008/layout/BubblePictureList"/>
    <dgm:cxn modelId="{C8331B13-DCFA-432B-80E1-3E98E37B3EF5}" srcId="{E327F5CA-3B4C-4C42-97EF-789DAFFA5BE5}" destId="{3316010F-7B4A-43E1-AAD4-1AC1FE3E24E1}" srcOrd="1" destOrd="0" parTransId="{D3231D1D-0095-4D0C-91EB-230A15621FE3}" sibTransId="{4BC12EE9-A7C1-4A78-A875-5CE890F26772}"/>
    <dgm:cxn modelId="{13B78AB6-B192-4C32-A052-1E6311DFCC08}" type="presOf" srcId="{3DDC3F47-9C4D-454B-A267-F35B765085CA}" destId="{34F3514D-63B9-43CA-AE92-422AD9359FEE}" srcOrd="0" destOrd="0" presId="urn:microsoft.com/office/officeart/2008/layout/BubblePictureList"/>
    <dgm:cxn modelId="{1567C15A-0DC8-4621-8E00-D2CE8FB151B3}" type="presOf" srcId="{561C186B-D6C6-45F1-B67B-0814E19283F4}" destId="{3D2F2148-8C30-4860-845B-0B80389C8C11}" srcOrd="0" destOrd="0" presId="urn:microsoft.com/office/officeart/2008/layout/BubblePictureList"/>
    <dgm:cxn modelId="{1229C690-B068-4ED2-BD9C-CAF2B71C5F26}" type="presOf" srcId="{E327F5CA-3B4C-4C42-97EF-789DAFFA5BE5}" destId="{0A1F5410-9CB9-46FC-B9A7-465B997B53CB}" srcOrd="0" destOrd="0" presId="urn:microsoft.com/office/officeart/2008/layout/BubblePictureList"/>
    <dgm:cxn modelId="{7CCFBA9C-DCD8-4764-AE9F-F74317306281}" type="presOf" srcId="{D3B27596-C54A-48D3-88F6-567E9E259F20}" destId="{302682D0-4131-430A-83D6-668713D909A0}" srcOrd="0" destOrd="0" presId="urn:microsoft.com/office/officeart/2008/layout/BubblePictureList"/>
    <dgm:cxn modelId="{4386CC10-4300-4E06-8A61-C3CA5AE5A63B}" type="presOf" srcId="{F1E41BCF-4ABC-46C4-AF96-1DC6BF0B7DD5}" destId="{2873EE0F-1F5B-472B-B986-E873CA7851BD}" srcOrd="0" destOrd="0" presId="urn:microsoft.com/office/officeart/2008/layout/BubblePictureList"/>
    <dgm:cxn modelId="{25695BCE-B04E-4D0D-9890-A9310D098E66}" type="presOf" srcId="{5A4E20D4-2E2C-4740-BE02-F10F531EA72C}" destId="{741E6600-AE6C-439D-A38F-63A221FD63AC}" srcOrd="0" destOrd="0" presId="urn:microsoft.com/office/officeart/2008/layout/BubblePictureList"/>
    <dgm:cxn modelId="{732F3357-811A-46E7-BC0F-0322B3F14F3D}" type="presOf" srcId="{4BC12EE9-A7C1-4A78-A875-5CE890F26772}" destId="{6A7F70DC-4F47-4BB9-BE94-CF01E7A26EDD}" srcOrd="0" destOrd="0" presId="urn:microsoft.com/office/officeart/2008/layout/BubblePictureList"/>
    <dgm:cxn modelId="{03DD79B9-D85A-4428-923A-D641047CDAC9}" srcId="{E327F5CA-3B4C-4C42-97EF-789DAFFA5BE5}" destId="{4638EFB5-40A3-4D7A-9CBA-D7920949B8F8}" srcOrd="7" destOrd="0" parTransId="{B611D914-5672-4837-B914-DC73FF681255}" sibTransId="{25CD4293-F937-4A08-8FC6-E1DE82E3E803}"/>
    <dgm:cxn modelId="{E442CE59-8ED9-4CB0-A107-D2DFCFB6DB19}" type="presOf" srcId="{4751C6CB-9CD3-4FB5-A23E-17EE8EB3E40C}" destId="{BD4FA78B-2C1F-4B88-8072-E3EC192CC9EE}" srcOrd="0" destOrd="0" presId="urn:microsoft.com/office/officeart/2008/layout/BubblePictureList"/>
    <dgm:cxn modelId="{7DEF4B91-810E-438D-916B-2E847CC5B715}" srcId="{E327F5CA-3B4C-4C42-97EF-789DAFFA5BE5}" destId="{F1E41BCF-4ABC-46C4-AF96-1DC6BF0B7DD5}" srcOrd="0" destOrd="0" parTransId="{9720DD6A-4E20-4B0B-92D0-4C1255F73806}" sibTransId="{B0D909A8-F30C-4D2F-A315-D10ABFEF9F12}"/>
    <dgm:cxn modelId="{0A1680B7-2A18-4086-A196-1208714788D8}" type="presOf" srcId="{B47CC0B7-0073-4E38-ADD3-339422CAE85E}" destId="{19A418F9-2CD1-4CC8-AA4B-5C06B5009386}" srcOrd="0" destOrd="0" presId="urn:microsoft.com/office/officeart/2008/layout/BubblePictureList"/>
    <dgm:cxn modelId="{CBD7ACA0-1542-4C71-90FB-8D5F8C5CCEAB}" type="presOf" srcId="{3316010F-7B4A-43E1-AAD4-1AC1FE3E24E1}" destId="{0EF12874-25E4-4BAD-BBD6-F457DC89BF81}" srcOrd="0" destOrd="0" presId="urn:microsoft.com/office/officeart/2008/layout/BubblePictureList"/>
    <dgm:cxn modelId="{A3504530-C298-4129-967D-0A112C7AB8F6}" type="presOf" srcId="{B21A94A9-554F-49A0-8228-821411516D27}" destId="{C08F95E5-7A3B-4CD6-8236-13730FC51901}" srcOrd="0" destOrd="0" presId="urn:microsoft.com/office/officeart/2008/layout/BubblePictureList"/>
    <dgm:cxn modelId="{74F7F8F7-C5A9-412B-868D-D5C0EEB76389}" srcId="{E327F5CA-3B4C-4C42-97EF-789DAFFA5BE5}" destId="{B47CC0B7-0073-4E38-ADD3-339422CAE85E}" srcOrd="2" destOrd="0" parTransId="{093DCAAA-B7DC-42AD-A3A8-F84C483D8008}" sibTransId="{561C186B-D6C6-45F1-B67B-0814E19283F4}"/>
    <dgm:cxn modelId="{620E370B-6775-46E7-B9BD-C678C0934E2C}" srcId="{E327F5CA-3B4C-4C42-97EF-789DAFFA5BE5}" destId="{3DDC3F47-9C4D-454B-A267-F35B765085CA}" srcOrd="6" destOrd="0" parTransId="{B3A52136-A64B-457E-8791-E1B61907476F}" sibTransId="{5A4E20D4-2E2C-4740-BE02-F10F531EA72C}"/>
    <dgm:cxn modelId="{04FE1654-F4C7-45A7-9751-A8BB681CEC1A}" type="presParOf" srcId="{0A1F5410-9CB9-46FC-B9A7-465B997B53CB}" destId="{2873EE0F-1F5B-472B-B986-E873CA7851BD}" srcOrd="0" destOrd="0" presId="urn:microsoft.com/office/officeart/2008/layout/BubblePictureList"/>
    <dgm:cxn modelId="{5F993337-F7AA-453C-93C8-CFAC279A243E}" type="presParOf" srcId="{0A1F5410-9CB9-46FC-B9A7-465B997B53CB}" destId="{BFEEF258-1B2D-4F62-A1C3-36F01D67A223}" srcOrd="1" destOrd="0" presId="urn:microsoft.com/office/officeart/2008/layout/BubblePictureList"/>
    <dgm:cxn modelId="{AA2DDF5A-4BA4-4714-9C85-53F55090B8EE}" type="presParOf" srcId="{BFEEF258-1B2D-4F62-A1C3-36F01D67A223}" destId="{3036DEA0-00D3-4CF9-907D-FDDF5C614F4B}" srcOrd="0" destOrd="0" presId="urn:microsoft.com/office/officeart/2008/layout/BubblePictureList"/>
    <dgm:cxn modelId="{C9B0F8ED-0F38-4D80-9A3B-4117F387A45D}" type="presParOf" srcId="{0A1F5410-9CB9-46FC-B9A7-465B997B53CB}" destId="{947B6744-F4CE-474D-AF12-FBD3FD308245}" srcOrd="2" destOrd="0" presId="urn:microsoft.com/office/officeart/2008/layout/BubblePictureList"/>
    <dgm:cxn modelId="{6A73BED4-A9C4-4390-96AA-915D74F497A4}" type="presParOf" srcId="{0A1F5410-9CB9-46FC-B9A7-465B997B53CB}" destId="{DECC8D5E-B1F1-43C2-BBFD-946A4E9869B8}" srcOrd="3" destOrd="0" presId="urn:microsoft.com/office/officeart/2008/layout/BubblePictureList"/>
    <dgm:cxn modelId="{C7F876E7-6FBB-4A06-AA15-99A55EC7C210}" type="presParOf" srcId="{DECC8D5E-B1F1-43C2-BBFD-946A4E9869B8}" destId="{3263CA14-107D-4FDE-90DA-A030BDFB7474}" srcOrd="0" destOrd="0" presId="urn:microsoft.com/office/officeart/2008/layout/BubblePictureList"/>
    <dgm:cxn modelId="{4527CE98-3CDF-46C1-A3FC-FBBFCF2D71E7}" type="presParOf" srcId="{0A1F5410-9CB9-46FC-B9A7-465B997B53CB}" destId="{0EF12874-25E4-4BAD-BBD6-F457DC89BF81}" srcOrd="4" destOrd="0" presId="urn:microsoft.com/office/officeart/2008/layout/BubblePictureList"/>
    <dgm:cxn modelId="{BFEB8067-5B86-4287-9071-BEF48E802D7F}" type="presParOf" srcId="{0A1F5410-9CB9-46FC-B9A7-465B997B53CB}" destId="{9BF8C39B-F3C4-445F-A6A2-F1E1BB34E27B}" srcOrd="5" destOrd="0" presId="urn:microsoft.com/office/officeart/2008/layout/BubblePictureList"/>
    <dgm:cxn modelId="{F5AAE7B2-E41F-4438-A1A4-3E4E03D76BAC}" type="presParOf" srcId="{9BF8C39B-F3C4-445F-A6A2-F1E1BB34E27B}" destId="{FB44B7FC-E43B-4BED-9491-3A8008D83219}" srcOrd="0" destOrd="0" presId="urn:microsoft.com/office/officeart/2008/layout/BubblePictureList"/>
    <dgm:cxn modelId="{E4A216D9-D080-4E4D-914E-2643CF46485E}" type="presParOf" srcId="{0A1F5410-9CB9-46FC-B9A7-465B997B53CB}" destId="{69A4DB41-1EFB-410F-A3F7-34AC6C953D59}" srcOrd="6" destOrd="0" presId="urn:microsoft.com/office/officeart/2008/layout/BubblePictureList"/>
    <dgm:cxn modelId="{2A367135-F2B3-43C0-887B-4FE2509C4303}" type="presParOf" srcId="{69A4DB41-1EFB-410F-A3F7-34AC6C953D59}" destId="{6A7F70DC-4F47-4BB9-BE94-CF01E7A26EDD}" srcOrd="0" destOrd="0" presId="urn:microsoft.com/office/officeart/2008/layout/BubblePictureList"/>
    <dgm:cxn modelId="{C4B74AD8-F108-4A3D-9D42-FFBAD34E6E12}" type="presParOf" srcId="{0A1F5410-9CB9-46FC-B9A7-465B997B53CB}" destId="{8D51CFD2-75A9-4654-BC05-E48A897F4C20}" srcOrd="7" destOrd="0" presId="urn:microsoft.com/office/officeart/2008/layout/BubblePictureList"/>
    <dgm:cxn modelId="{7A2AA70C-4F94-41D2-B06F-51BCF6399448}" type="presParOf" srcId="{8D51CFD2-75A9-4654-BC05-E48A897F4C20}" destId="{66465338-12A2-482F-AF74-0CFE352D5076}" srcOrd="0" destOrd="0" presId="urn:microsoft.com/office/officeart/2008/layout/BubblePictureList"/>
    <dgm:cxn modelId="{AE9612BB-016B-42C9-BCC3-9DBDF26BAC7F}" type="presParOf" srcId="{0A1F5410-9CB9-46FC-B9A7-465B997B53CB}" destId="{19A418F9-2CD1-4CC8-AA4B-5C06B5009386}" srcOrd="8" destOrd="0" presId="urn:microsoft.com/office/officeart/2008/layout/BubblePictureList"/>
    <dgm:cxn modelId="{8FA99C35-CADE-4A25-B22B-D1D456AC4F68}" type="presParOf" srcId="{0A1F5410-9CB9-46FC-B9A7-465B997B53CB}" destId="{DB6D4BC6-288D-43E1-8EB2-B7376125BDA1}" srcOrd="9" destOrd="0" presId="urn:microsoft.com/office/officeart/2008/layout/BubblePictureList"/>
    <dgm:cxn modelId="{72BFEF32-11E7-4A02-9493-F4DBC440C29E}" type="presParOf" srcId="{0A1F5410-9CB9-46FC-B9A7-465B997B53CB}" destId="{0F55F3BE-7C3C-4DB5-8A47-527D5D69315D}" srcOrd="10" destOrd="0" presId="urn:microsoft.com/office/officeart/2008/layout/BubblePictureList"/>
    <dgm:cxn modelId="{BF3B60A3-B185-4CDC-A9A2-D1C7B7D48962}" type="presParOf" srcId="{0A1F5410-9CB9-46FC-B9A7-465B997B53CB}" destId="{D3427C67-C3A1-41EC-8583-4B20BBCA55B7}" srcOrd="11" destOrd="0" presId="urn:microsoft.com/office/officeart/2008/layout/BubblePictureList"/>
    <dgm:cxn modelId="{6439788B-755E-4587-9845-0E67EB932CD1}" type="presParOf" srcId="{D3427C67-C3A1-41EC-8583-4B20BBCA55B7}" destId="{3D2F2148-8C30-4860-845B-0B80389C8C11}" srcOrd="0" destOrd="0" presId="urn:microsoft.com/office/officeart/2008/layout/BubblePictureList"/>
    <dgm:cxn modelId="{8B50735A-CC69-456A-8E32-685749620815}" type="presParOf" srcId="{0A1F5410-9CB9-46FC-B9A7-465B997B53CB}" destId="{C5D97D2D-703E-432E-A447-9DC92904830B}" srcOrd="12" destOrd="0" presId="urn:microsoft.com/office/officeart/2008/layout/BubblePictureList"/>
    <dgm:cxn modelId="{0B4FBC7D-6D66-4FDD-8023-CBFE3E527AF2}" type="presParOf" srcId="{C5D97D2D-703E-432E-A447-9DC92904830B}" destId="{6AB0DA8E-D4E4-4FB2-8A8F-054C44A5CD4A}" srcOrd="0" destOrd="0" presId="urn:microsoft.com/office/officeart/2008/layout/BubblePictureList"/>
    <dgm:cxn modelId="{7673DE20-045A-437A-8704-3719B4D5C329}" type="presParOf" srcId="{0A1F5410-9CB9-46FC-B9A7-465B997B53CB}" destId="{BD4FA78B-2C1F-4B88-8072-E3EC192CC9EE}" srcOrd="13" destOrd="0" presId="urn:microsoft.com/office/officeart/2008/layout/BubblePictureList"/>
    <dgm:cxn modelId="{877B600C-9180-42AA-B64A-B70D99468545}" type="presParOf" srcId="{0A1F5410-9CB9-46FC-B9A7-465B997B53CB}" destId="{7F6A0A57-E857-45E8-9A17-FB32C6D9814E}" srcOrd="14" destOrd="0" presId="urn:microsoft.com/office/officeart/2008/layout/BubblePictureList"/>
    <dgm:cxn modelId="{333D3466-E03E-4B8B-9400-CE9637EF784E}" type="presParOf" srcId="{0A1F5410-9CB9-46FC-B9A7-465B997B53CB}" destId="{98FF0BFA-003B-47DF-BAA6-EDBF0B17F6D7}" srcOrd="15" destOrd="0" presId="urn:microsoft.com/office/officeart/2008/layout/BubblePictureList"/>
    <dgm:cxn modelId="{B148C57A-B730-4F7F-8FFD-6A4D31A25B71}" type="presParOf" srcId="{98FF0BFA-003B-47DF-BAA6-EDBF0B17F6D7}" destId="{814C0119-7F96-488C-B6D4-DCB78B499206}" srcOrd="0" destOrd="0" presId="urn:microsoft.com/office/officeart/2008/layout/BubblePictureList"/>
    <dgm:cxn modelId="{3193B455-AEE4-43A6-90AC-108FDA2EA7CA}" type="presParOf" srcId="{0A1F5410-9CB9-46FC-B9A7-465B997B53CB}" destId="{9B8B642D-F07B-4379-A26A-B9D043778465}" srcOrd="16" destOrd="0" presId="urn:microsoft.com/office/officeart/2008/layout/BubblePictureList"/>
    <dgm:cxn modelId="{6A003D87-0600-4A8D-9E30-234BD7BA90C6}" type="presParOf" srcId="{9B8B642D-F07B-4379-A26A-B9D043778465}" destId="{EE6FD334-D6DF-4C83-A955-30D1EF04FDFB}" srcOrd="0" destOrd="0" presId="urn:microsoft.com/office/officeart/2008/layout/BubblePictureList"/>
    <dgm:cxn modelId="{F888A8A0-2D87-46A4-A343-1660DAA70194}" type="presParOf" srcId="{0A1F5410-9CB9-46FC-B9A7-465B997B53CB}" destId="{0BC1A282-5B09-4973-8109-77417EE8BE27}" srcOrd="17" destOrd="0" presId="urn:microsoft.com/office/officeart/2008/layout/BubblePictureList"/>
    <dgm:cxn modelId="{F4336339-88DF-4C23-9840-4D8D5DD432AE}" type="presParOf" srcId="{0A1F5410-9CB9-46FC-B9A7-465B997B53CB}" destId="{92004AC0-EBE8-4A5B-B980-1B1AECC81604}" srcOrd="18" destOrd="0" presId="urn:microsoft.com/office/officeart/2008/layout/BubblePictureList"/>
    <dgm:cxn modelId="{F8699D1D-816A-43A2-8D95-5288B0D82D11}" type="presParOf" srcId="{92004AC0-EBE8-4A5B-B980-1B1AECC81604}" destId="{302682D0-4131-430A-83D6-668713D909A0}" srcOrd="0" destOrd="0" presId="urn:microsoft.com/office/officeart/2008/layout/BubblePictureList"/>
    <dgm:cxn modelId="{98175EA5-BCD0-4D57-9C28-292BA3AE4E1E}" type="presParOf" srcId="{0A1F5410-9CB9-46FC-B9A7-465B997B53CB}" destId="{C08F95E5-7A3B-4CD6-8236-13730FC51901}" srcOrd="19" destOrd="0" presId="urn:microsoft.com/office/officeart/2008/layout/BubblePictureList"/>
    <dgm:cxn modelId="{7FEB29FD-F10E-498A-B683-7AFFCFE18B00}" type="presParOf" srcId="{0A1F5410-9CB9-46FC-B9A7-465B997B53CB}" destId="{A5A945D4-914E-41D0-9ADB-8C8D7C9390AE}" srcOrd="20" destOrd="0" presId="urn:microsoft.com/office/officeart/2008/layout/BubblePictureList"/>
    <dgm:cxn modelId="{13EE8232-2E19-4E30-93B7-F88A25A339EE}" type="presParOf" srcId="{A5A945D4-914E-41D0-9ADB-8C8D7C9390AE}" destId="{FA374BAE-8A88-486D-8D3A-86FD1503031C}" srcOrd="0" destOrd="0" presId="urn:microsoft.com/office/officeart/2008/layout/BubblePictureList"/>
    <dgm:cxn modelId="{34289937-67F6-44B6-8E86-90FEC208C620}" type="presParOf" srcId="{0A1F5410-9CB9-46FC-B9A7-465B997B53CB}" destId="{4F4CF236-A78E-44A0-A72C-DE1E7B41507F}" srcOrd="21" destOrd="0" presId="urn:microsoft.com/office/officeart/2008/layout/BubblePictureList"/>
    <dgm:cxn modelId="{426D5CCF-E2F7-4FC7-88CE-AE6FBB33DC51}" type="presParOf" srcId="{0A1F5410-9CB9-46FC-B9A7-465B997B53CB}" destId="{D43A8AEB-F997-40A4-9067-211E550AE927}" srcOrd="22" destOrd="0" presId="urn:microsoft.com/office/officeart/2008/layout/BubblePictureList"/>
    <dgm:cxn modelId="{1DDA64E6-CE47-4D92-AC83-76B8F11413A6}" type="presParOf" srcId="{D43A8AEB-F997-40A4-9067-211E550AE927}" destId="{8DA1D03A-BB7A-47BD-82A7-F2FE2AD3E1D5}" srcOrd="0" destOrd="0" presId="urn:microsoft.com/office/officeart/2008/layout/BubblePictureList"/>
    <dgm:cxn modelId="{C548EF1A-32E1-4BA7-9888-D82DCEEEB27B}" type="presParOf" srcId="{0A1F5410-9CB9-46FC-B9A7-465B997B53CB}" destId="{34F3514D-63B9-43CA-AE92-422AD9359FEE}" srcOrd="23" destOrd="0" presId="urn:microsoft.com/office/officeart/2008/layout/BubblePictureList"/>
    <dgm:cxn modelId="{D6D156BC-A335-4A2D-8A88-9DC00C006F65}" type="presParOf" srcId="{0A1F5410-9CB9-46FC-B9A7-465B997B53CB}" destId="{266FBBFE-C87E-4200-9A99-D1F87B9A8CF1}" srcOrd="24" destOrd="0" presId="urn:microsoft.com/office/officeart/2008/layout/BubblePictureList"/>
    <dgm:cxn modelId="{DAB4A332-0CED-4513-BAEA-C4DBF87B4E9C}" type="presParOf" srcId="{266FBBFE-C87E-4200-9A99-D1F87B9A8CF1}" destId="{8BDD1DAF-B23D-4CB3-9CA7-A923E2ED093D}" srcOrd="0" destOrd="0" presId="urn:microsoft.com/office/officeart/2008/layout/BubblePictureList"/>
    <dgm:cxn modelId="{0F0D3029-51FC-42F5-BC54-6FED07829F4D}" type="presParOf" srcId="{0A1F5410-9CB9-46FC-B9A7-465B997B53CB}" destId="{3324E6F8-BDB4-4628-9083-2A96BB2DC3A9}" srcOrd="25" destOrd="0" presId="urn:microsoft.com/office/officeart/2008/layout/BubblePictureList"/>
    <dgm:cxn modelId="{4EBFB500-8558-4314-A114-58663738E1B6}" type="presParOf" srcId="{3324E6F8-BDB4-4628-9083-2A96BB2DC3A9}" destId="{741E6600-AE6C-439D-A38F-63A221FD63AC}" srcOrd="0" destOrd="0" presId="urn:microsoft.com/office/officeart/2008/layout/BubblePictureList"/>
    <dgm:cxn modelId="{43E39394-C6EA-44D9-88A9-DCFFAC54BAAB}" type="presParOf" srcId="{0A1F5410-9CB9-46FC-B9A7-465B997B53CB}" destId="{5501C133-34A6-44FB-BCCB-83D0970D12BC}" srcOrd="26" destOrd="0" presId="urn:microsoft.com/office/officeart/2008/layout/BubblePictureList"/>
    <dgm:cxn modelId="{30B86BF1-19F3-4FF3-9E23-B2235999C5B3}" type="presParOf" srcId="{0A1F5410-9CB9-46FC-B9A7-465B997B53CB}" destId="{09C88685-84ED-4DD2-8234-CC9931F2C07F}" srcOrd="27" destOrd="0" presId="urn:microsoft.com/office/officeart/2008/layout/BubblePictureList"/>
    <dgm:cxn modelId="{F3A88506-020C-4684-8A6D-06058C01DA98}" type="presParOf" srcId="{09C88685-84ED-4DD2-8234-CC9931F2C07F}" destId="{0E7C0B5B-3ABB-4B00-B4AF-22DE3D397A46}" srcOrd="0" destOrd="0" presId="urn:microsoft.com/office/officeart/2008/layout/BubblePictureList"/>
    <dgm:cxn modelId="{5C1065BC-910A-4879-827A-8046F83185C0}" type="presParOf" srcId="{0A1F5410-9CB9-46FC-B9A7-465B997B53CB}" destId="{43A574C3-D445-4C6C-84C6-4BAEEC67E505}" srcOrd="28" destOrd="0" presId="urn:microsoft.com/office/officeart/2008/layout/BubblePictureList"/>
    <dgm:cxn modelId="{D96DE3F2-0C96-4A50-96B8-444F4EA991F6}" type="presParOf" srcId="{43A574C3-D445-4C6C-84C6-4BAEEC67E505}" destId="{D0407A72-C471-43B1-853E-FA0F2FC6D704}"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DEA0-00D3-4CF9-907D-FDDF5C614F4B}">
      <dsp:nvSpPr>
        <dsp:cNvPr id="0" name=""/>
        <dsp:cNvSpPr/>
      </dsp:nvSpPr>
      <dsp:spPr>
        <a:xfrm>
          <a:off x="427935" y="2616341"/>
          <a:ext cx="108446" cy="10845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7B6744-F4CE-474D-AF12-FBD3FD308245}">
      <dsp:nvSpPr>
        <dsp:cNvPr id="0" name=""/>
        <dsp:cNvSpPr/>
      </dsp:nvSpPr>
      <dsp:spPr>
        <a:xfrm>
          <a:off x="3105719" y="2821634"/>
          <a:ext cx="116085" cy="116205"/>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3CA14-107D-4FDE-90DA-A030BDFB7474}">
      <dsp:nvSpPr>
        <dsp:cNvPr id="0" name=""/>
        <dsp:cNvSpPr/>
      </dsp:nvSpPr>
      <dsp:spPr>
        <a:xfrm>
          <a:off x="1030285" y="687335"/>
          <a:ext cx="890981" cy="8909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4CB25C"/>
          </a:solidFill>
          <a:prstDash val="solid"/>
        </a:ln>
        <a:effectLst/>
      </dsp:spPr>
      <dsp:style>
        <a:lnRef idx="2">
          <a:scrgbClr r="0" g="0" b="0"/>
        </a:lnRef>
        <a:fillRef idx="1">
          <a:scrgbClr r="0" g="0" b="0"/>
        </a:fillRef>
        <a:effectRef idx="0">
          <a:scrgbClr r="0" g="0" b="0"/>
        </a:effectRef>
        <a:fontRef idx="minor"/>
      </dsp:style>
    </dsp:sp>
    <dsp:sp modelId="{FB44B7FC-E43B-4BED-9491-3A8008D83219}">
      <dsp:nvSpPr>
        <dsp:cNvPr id="0" name=""/>
        <dsp:cNvSpPr/>
      </dsp:nvSpPr>
      <dsp:spPr>
        <a:xfrm>
          <a:off x="29243" y="2627960"/>
          <a:ext cx="313370" cy="31341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7F70DC-4F47-4BB9-BE94-CF01E7A26EDD}">
      <dsp:nvSpPr>
        <dsp:cNvPr id="0" name=""/>
        <dsp:cNvSpPr/>
      </dsp:nvSpPr>
      <dsp:spPr>
        <a:xfrm>
          <a:off x="1162051" y="1665604"/>
          <a:ext cx="996036" cy="995960"/>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CD1F22"/>
          </a:solidFill>
          <a:prstDash val="solid"/>
        </a:ln>
        <a:effectLst/>
      </dsp:spPr>
      <dsp:style>
        <a:lnRef idx="2">
          <a:scrgbClr r="0" g="0" b="0"/>
        </a:lnRef>
        <a:fillRef idx="1">
          <a:scrgbClr r="0" g="0" b="0"/>
        </a:fillRef>
        <a:effectRef idx="0">
          <a:scrgbClr r="0" g="0" b="0"/>
        </a:effectRef>
        <a:fontRef idx="minor"/>
      </dsp:style>
    </dsp:sp>
    <dsp:sp modelId="{66465338-12A2-482F-AF74-0CFE352D5076}">
      <dsp:nvSpPr>
        <dsp:cNvPr id="0" name=""/>
        <dsp:cNvSpPr/>
      </dsp:nvSpPr>
      <dsp:spPr>
        <a:xfrm flipH="1">
          <a:off x="987742" y="2749559"/>
          <a:ext cx="74762" cy="7473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6D4BC6-288D-43E1-8EB2-B7376125BDA1}">
      <dsp:nvSpPr>
        <dsp:cNvPr id="0" name=""/>
        <dsp:cNvSpPr/>
      </dsp:nvSpPr>
      <dsp:spPr>
        <a:xfrm>
          <a:off x="307847" y="2802266"/>
          <a:ext cx="98870" cy="150597"/>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55F3BE-7C3C-4DB5-8A47-527D5D69315D}">
      <dsp:nvSpPr>
        <dsp:cNvPr id="0" name=""/>
        <dsp:cNvSpPr/>
      </dsp:nvSpPr>
      <dsp:spPr>
        <a:xfrm>
          <a:off x="193942" y="2724797"/>
          <a:ext cx="209314" cy="209169"/>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2F2148-8C30-4860-845B-0B80389C8C11}">
      <dsp:nvSpPr>
        <dsp:cNvPr id="0" name=""/>
        <dsp:cNvSpPr/>
      </dsp:nvSpPr>
      <dsp:spPr>
        <a:xfrm>
          <a:off x="2299401" y="2595244"/>
          <a:ext cx="159646" cy="15958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AB0DA8E-D4E4-4FB2-8A8F-054C44A5CD4A}">
      <dsp:nvSpPr>
        <dsp:cNvPr id="0" name=""/>
        <dsp:cNvSpPr/>
      </dsp:nvSpPr>
      <dsp:spPr>
        <a:xfrm>
          <a:off x="185927" y="2686063"/>
          <a:ext cx="184595" cy="1845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6A0A57-E857-45E8-9A17-FB32C6D9814E}">
      <dsp:nvSpPr>
        <dsp:cNvPr id="0" name=""/>
        <dsp:cNvSpPr/>
      </dsp:nvSpPr>
      <dsp:spPr>
        <a:xfrm>
          <a:off x="166159" y="2686061"/>
          <a:ext cx="207264" cy="23241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0119-7F96-488C-B6D4-DCB78B499206}">
      <dsp:nvSpPr>
        <dsp:cNvPr id="0" name=""/>
        <dsp:cNvSpPr/>
      </dsp:nvSpPr>
      <dsp:spPr>
        <a:xfrm>
          <a:off x="1859281" y="417557"/>
          <a:ext cx="637021" cy="63681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F9AB32"/>
          </a:solidFill>
          <a:prstDash val="solid"/>
        </a:ln>
        <a:effectLst/>
      </dsp:spPr>
      <dsp:style>
        <a:lnRef idx="2">
          <a:scrgbClr r="0" g="0" b="0"/>
        </a:lnRef>
        <a:fillRef idx="1">
          <a:scrgbClr r="0" g="0" b="0"/>
        </a:fillRef>
        <a:effectRef idx="0">
          <a:scrgbClr r="0" g="0" b="0"/>
        </a:effectRef>
        <a:fontRef idx="minor"/>
      </dsp:style>
    </dsp:sp>
    <dsp:sp modelId="{EE6FD334-D6DF-4C83-A955-30D1EF04FDFB}">
      <dsp:nvSpPr>
        <dsp:cNvPr id="0" name=""/>
        <dsp:cNvSpPr/>
      </dsp:nvSpPr>
      <dsp:spPr>
        <a:xfrm flipH="1" flipV="1">
          <a:off x="165323" y="2761051"/>
          <a:ext cx="41210" cy="412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2682D0-4131-430A-83D6-668713D909A0}">
      <dsp:nvSpPr>
        <dsp:cNvPr id="0" name=""/>
        <dsp:cNvSpPr/>
      </dsp:nvSpPr>
      <dsp:spPr>
        <a:xfrm>
          <a:off x="2149792" y="1238240"/>
          <a:ext cx="619881" cy="619604"/>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rgbClr val="EACD7C"/>
          </a:solidFill>
          <a:prstDash val="solid"/>
        </a:ln>
        <a:effectLst/>
      </dsp:spPr>
      <dsp:style>
        <a:lnRef idx="2">
          <a:scrgbClr r="0" g="0" b="0"/>
        </a:lnRef>
        <a:fillRef idx="1">
          <a:scrgbClr r="0" g="0" b="0"/>
        </a:fillRef>
        <a:effectRef idx="0">
          <a:scrgbClr r="0" g="0" b="0"/>
        </a:effectRef>
        <a:fontRef idx="minor"/>
      </dsp:style>
    </dsp:sp>
    <dsp:sp modelId="{FA374BAE-8A88-486D-8D3A-86FD1503031C}">
      <dsp:nvSpPr>
        <dsp:cNvPr id="0" name=""/>
        <dsp:cNvSpPr/>
      </dsp:nvSpPr>
      <dsp:spPr>
        <a:xfrm flipV="1">
          <a:off x="280304" y="2724795"/>
          <a:ext cx="129779" cy="129848"/>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CF236-A78E-44A0-A72C-DE1E7B41507F}">
      <dsp:nvSpPr>
        <dsp:cNvPr id="0" name=""/>
        <dsp:cNvSpPr/>
      </dsp:nvSpPr>
      <dsp:spPr>
        <a:xfrm>
          <a:off x="193942" y="2782899"/>
          <a:ext cx="154880" cy="15494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A1D03A-BB7A-47BD-82A7-F2FE2AD3E1D5}">
      <dsp:nvSpPr>
        <dsp:cNvPr id="0" name=""/>
        <dsp:cNvSpPr/>
      </dsp:nvSpPr>
      <dsp:spPr>
        <a:xfrm>
          <a:off x="2672715" y="503556"/>
          <a:ext cx="1101457" cy="1101005"/>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rgbClr val="4C3736"/>
          </a:solidFill>
          <a:prstDash val="solid"/>
        </a:ln>
        <a:effectLst/>
      </dsp:spPr>
      <dsp:style>
        <a:lnRef idx="2">
          <a:scrgbClr r="0" g="0" b="0"/>
        </a:lnRef>
        <a:fillRef idx="1">
          <a:scrgbClr r="0" g="0" b="0"/>
        </a:fillRef>
        <a:effectRef idx="0">
          <a:scrgbClr r="0" g="0" b="0"/>
        </a:effectRef>
        <a:fontRef idx="minor"/>
      </dsp:style>
    </dsp:sp>
    <dsp:sp modelId="{8BDD1DAF-B23D-4CB3-9CA7-A923E2ED093D}">
      <dsp:nvSpPr>
        <dsp:cNvPr id="0" name=""/>
        <dsp:cNvSpPr/>
      </dsp:nvSpPr>
      <dsp:spPr>
        <a:xfrm>
          <a:off x="20071" y="2666694"/>
          <a:ext cx="331714" cy="33157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E6600-AE6C-439D-A38F-63A221FD63AC}">
      <dsp:nvSpPr>
        <dsp:cNvPr id="0" name=""/>
        <dsp:cNvSpPr/>
      </dsp:nvSpPr>
      <dsp:spPr>
        <a:xfrm flipH="1">
          <a:off x="2211195" y="2537142"/>
          <a:ext cx="176413" cy="17635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E7C0B5B-3ABB-4B00-B4AF-22DE3D397A46}">
      <dsp:nvSpPr>
        <dsp:cNvPr id="0" name=""/>
        <dsp:cNvSpPr/>
      </dsp:nvSpPr>
      <dsp:spPr>
        <a:xfrm>
          <a:off x="49136" y="2724795"/>
          <a:ext cx="273582" cy="27362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407A72-C471-43B1-853E-FA0F2FC6D704}">
      <dsp:nvSpPr>
        <dsp:cNvPr id="0" name=""/>
        <dsp:cNvSpPr/>
      </dsp:nvSpPr>
      <dsp:spPr>
        <a:xfrm>
          <a:off x="2788921" y="1781811"/>
          <a:ext cx="951053" cy="950934"/>
        </a:xfrm>
        <a:prstGeom prst="ellipse">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5295B5"/>
          </a:solidFill>
          <a:prstDash val="solid"/>
        </a:ln>
        <a:effectLst/>
      </dsp:spPr>
      <dsp:style>
        <a:lnRef idx="2">
          <a:scrgbClr r="0" g="0" b="0"/>
        </a:lnRef>
        <a:fillRef idx="1">
          <a:scrgbClr r="0" g="0" b="0"/>
        </a:fillRef>
        <a:effectRef idx="0">
          <a:scrgbClr r="0" g="0" b="0"/>
        </a:effectRef>
        <a:fontRef idx="minor"/>
      </dsp:style>
    </dsp:sp>
    <dsp:sp modelId="{2873EE0F-1F5B-472B-B986-E873CA7851BD}">
      <dsp:nvSpPr>
        <dsp:cNvPr id="0" name=""/>
        <dsp:cNvSpPr/>
      </dsp:nvSpPr>
      <dsp:spPr>
        <a:xfrm>
          <a:off x="820407" y="882714"/>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 numCol="1" spcCol="1270" anchor="b" anchorCtr="0">
          <a:noAutofit/>
        </a:bodyPr>
        <a:lstStyle/>
        <a:p>
          <a:pPr lvl="0" algn="r" defTabSz="933450">
            <a:lnSpc>
              <a:spcPct val="90000"/>
            </a:lnSpc>
            <a:spcBef>
              <a:spcPct val="0"/>
            </a:spcBef>
            <a:spcAft>
              <a:spcPct val="35000"/>
            </a:spcAft>
          </a:pPr>
          <a:r>
            <a:rPr lang="en-US" sz="2100" kern="1200" dirty="0"/>
            <a:t> </a:t>
          </a:r>
        </a:p>
      </dsp:txBody>
      <dsp:txXfrm>
        <a:off x="820407" y="882714"/>
        <a:ext cx="1045968" cy="340868"/>
      </dsp:txXfrm>
    </dsp:sp>
    <dsp:sp modelId="{0EF12874-25E4-4BAD-BBD6-F457DC89BF81}">
      <dsp:nvSpPr>
        <dsp:cNvPr id="0" name=""/>
        <dsp:cNvSpPr/>
      </dsp:nvSpPr>
      <dsp:spPr>
        <a:xfrm>
          <a:off x="2718368" y="1400214"/>
          <a:ext cx="1045968" cy="32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718368" y="1400214"/>
        <a:ext cx="1045968" cy="325374"/>
      </dsp:txXfrm>
    </dsp:sp>
    <dsp:sp modelId="{19A418F9-2CD1-4CC8-AA4B-5C06B5009386}">
      <dsp:nvSpPr>
        <dsp:cNvPr id="0" name=""/>
        <dsp:cNvSpPr/>
      </dsp:nvSpPr>
      <dsp:spPr>
        <a:xfrm>
          <a:off x="2679572" y="882714"/>
          <a:ext cx="1045968" cy="42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679572" y="882714"/>
        <a:ext cx="1045968" cy="422986"/>
      </dsp:txXfrm>
    </dsp:sp>
    <dsp:sp modelId="{BD4FA78B-2C1F-4B88-8072-E3EC192CC9EE}">
      <dsp:nvSpPr>
        <dsp:cNvPr id="0" name=""/>
        <dsp:cNvSpPr/>
      </dsp:nvSpPr>
      <dsp:spPr>
        <a:xfrm>
          <a:off x="2588148" y="456629"/>
          <a:ext cx="1045968" cy="29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endParaRPr lang="en-US" sz="1900" kern="1200"/>
        </a:p>
      </dsp:txBody>
      <dsp:txXfrm>
        <a:off x="2588148" y="456629"/>
        <a:ext cx="1045968" cy="292526"/>
      </dsp:txXfrm>
    </dsp:sp>
    <dsp:sp modelId="{0BC1A282-5B09-4973-8109-77417EE8BE27}">
      <dsp:nvSpPr>
        <dsp:cNvPr id="0" name=""/>
        <dsp:cNvSpPr/>
      </dsp:nvSpPr>
      <dsp:spPr>
        <a:xfrm>
          <a:off x="2781824" y="148919"/>
          <a:ext cx="1045968" cy="26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endParaRPr lang="en-US" sz="1700" kern="1200"/>
        </a:p>
      </dsp:txBody>
      <dsp:txXfrm>
        <a:off x="2781824" y="148919"/>
        <a:ext cx="1045968" cy="267426"/>
      </dsp:txXfrm>
    </dsp:sp>
    <dsp:sp modelId="{C08F95E5-7A3B-4CD6-8236-13730FC51901}">
      <dsp:nvSpPr>
        <dsp:cNvPr id="0" name=""/>
        <dsp:cNvSpPr/>
      </dsp:nvSpPr>
      <dsp:spPr>
        <a:xfrm>
          <a:off x="880555" y="1958618"/>
          <a:ext cx="1045968" cy="47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r" defTabSz="933450">
            <a:lnSpc>
              <a:spcPct val="90000"/>
            </a:lnSpc>
            <a:spcBef>
              <a:spcPct val="0"/>
            </a:spcBef>
            <a:spcAft>
              <a:spcPct val="35000"/>
            </a:spcAft>
          </a:pPr>
          <a:endParaRPr lang="en-US" sz="2100" kern="1200"/>
        </a:p>
      </dsp:txBody>
      <dsp:txXfrm>
        <a:off x="880555" y="1958618"/>
        <a:ext cx="1045968" cy="472567"/>
      </dsp:txXfrm>
    </dsp:sp>
    <dsp:sp modelId="{34F3514D-63B9-43CA-AE92-422AD9359FEE}">
      <dsp:nvSpPr>
        <dsp:cNvPr id="0" name=""/>
        <dsp:cNvSpPr/>
      </dsp:nvSpPr>
      <dsp:spPr>
        <a:xfrm>
          <a:off x="1316625" y="2465272"/>
          <a:ext cx="1045968" cy="23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r" defTabSz="666750">
            <a:lnSpc>
              <a:spcPct val="90000"/>
            </a:lnSpc>
            <a:spcBef>
              <a:spcPct val="0"/>
            </a:spcBef>
            <a:spcAft>
              <a:spcPct val="35000"/>
            </a:spcAft>
          </a:pPr>
          <a:endParaRPr lang="en-US" sz="1500" kern="1200"/>
        </a:p>
      </dsp:txBody>
      <dsp:txXfrm>
        <a:off x="1316625" y="2465272"/>
        <a:ext cx="1045968" cy="238607"/>
      </dsp:txXfrm>
    </dsp:sp>
    <dsp:sp modelId="{5501C133-34A6-44FB-BCCB-83D0970D12BC}">
      <dsp:nvSpPr>
        <dsp:cNvPr id="0" name=""/>
        <dsp:cNvSpPr/>
      </dsp:nvSpPr>
      <dsp:spPr>
        <a:xfrm>
          <a:off x="1647438" y="2713176"/>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r" defTabSz="933450">
            <a:lnSpc>
              <a:spcPct val="90000"/>
            </a:lnSpc>
            <a:spcBef>
              <a:spcPct val="0"/>
            </a:spcBef>
            <a:spcAft>
              <a:spcPct val="35000"/>
            </a:spcAft>
          </a:pPr>
          <a:endParaRPr lang="en-US" sz="2100" kern="1200"/>
        </a:p>
      </dsp:txBody>
      <dsp:txXfrm>
        <a:off x="1647438" y="2713176"/>
        <a:ext cx="1045968" cy="340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DEA0-00D3-4CF9-907D-FDDF5C614F4B}">
      <dsp:nvSpPr>
        <dsp:cNvPr id="0" name=""/>
        <dsp:cNvSpPr/>
      </dsp:nvSpPr>
      <dsp:spPr>
        <a:xfrm>
          <a:off x="427935" y="2616341"/>
          <a:ext cx="108446" cy="10845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7B6744-F4CE-474D-AF12-FBD3FD308245}">
      <dsp:nvSpPr>
        <dsp:cNvPr id="0" name=""/>
        <dsp:cNvSpPr/>
      </dsp:nvSpPr>
      <dsp:spPr>
        <a:xfrm>
          <a:off x="3105719" y="2821634"/>
          <a:ext cx="116085" cy="116205"/>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3CA14-107D-4FDE-90DA-A030BDFB7474}">
      <dsp:nvSpPr>
        <dsp:cNvPr id="0" name=""/>
        <dsp:cNvSpPr/>
      </dsp:nvSpPr>
      <dsp:spPr>
        <a:xfrm>
          <a:off x="1030285" y="687335"/>
          <a:ext cx="890981" cy="8909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4CB25C"/>
          </a:solidFill>
          <a:prstDash val="solid"/>
        </a:ln>
        <a:effectLst/>
      </dsp:spPr>
      <dsp:style>
        <a:lnRef idx="2">
          <a:scrgbClr r="0" g="0" b="0"/>
        </a:lnRef>
        <a:fillRef idx="1">
          <a:scrgbClr r="0" g="0" b="0"/>
        </a:fillRef>
        <a:effectRef idx="0">
          <a:scrgbClr r="0" g="0" b="0"/>
        </a:effectRef>
        <a:fontRef idx="minor"/>
      </dsp:style>
    </dsp:sp>
    <dsp:sp modelId="{FB44B7FC-E43B-4BED-9491-3A8008D83219}">
      <dsp:nvSpPr>
        <dsp:cNvPr id="0" name=""/>
        <dsp:cNvSpPr/>
      </dsp:nvSpPr>
      <dsp:spPr>
        <a:xfrm>
          <a:off x="29243" y="2627960"/>
          <a:ext cx="313370" cy="31341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7F70DC-4F47-4BB9-BE94-CF01E7A26EDD}">
      <dsp:nvSpPr>
        <dsp:cNvPr id="0" name=""/>
        <dsp:cNvSpPr/>
      </dsp:nvSpPr>
      <dsp:spPr>
        <a:xfrm>
          <a:off x="1162051" y="1665604"/>
          <a:ext cx="996036" cy="995960"/>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CD1F22"/>
          </a:solidFill>
          <a:prstDash val="solid"/>
        </a:ln>
        <a:effectLst/>
      </dsp:spPr>
      <dsp:style>
        <a:lnRef idx="2">
          <a:scrgbClr r="0" g="0" b="0"/>
        </a:lnRef>
        <a:fillRef idx="1">
          <a:scrgbClr r="0" g="0" b="0"/>
        </a:fillRef>
        <a:effectRef idx="0">
          <a:scrgbClr r="0" g="0" b="0"/>
        </a:effectRef>
        <a:fontRef idx="minor"/>
      </dsp:style>
    </dsp:sp>
    <dsp:sp modelId="{66465338-12A2-482F-AF74-0CFE352D5076}">
      <dsp:nvSpPr>
        <dsp:cNvPr id="0" name=""/>
        <dsp:cNvSpPr/>
      </dsp:nvSpPr>
      <dsp:spPr>
        <a:xfrm flipH="1">
          <a:off x="987742" y="2749559"/>
          <a:ext cx="74762" cy="7473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6D4BC6-288D-43E1-8EB2-B7376125BDA1}">
      <dsp:nvSpPr>
        <dsp:cNvPr id="0" name=""/>
        <dsp:cNvSpPr/>
      </dsp:nvSpPr>
      <dsp:spPr>
        <a:xfrm>
          <a:off x="307847" y="2802266"/>
          <a:ext cx="98870" cy="150597"/>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55F3BE-7C3C-4DB5-8A47-527D5D69315D}">
      <dsp:nvSpPr>
        <dsp:cNvPr id="0" name=""/>
        <dsp:cNvSpPr/>
      </dsp:nvSpPr>
      <dsp:spPr>
        <a:xfrm>
          <a:off x="193942" y="2724797"/>
          <a:ext cx="209314" cy="209169"/>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2F2148-8C30-4860-845B-0B80389C8C11}">
      <dsp:nvSpPr>
        <dsp:cNvPr id="0" name=""/>
        <dsp:cNvSpPr/>
      </dsp:nvSpPr>
      <dsp:spPr>
        <a:xfrm>
          <a:off x="2299401" y="2595244"/>
          <a:ext cx="159646" cy="15958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AB0DA8E-D4E4-4FB2-8A8F-054C44A5CD4A}">
      <dsp:nvSpPr>
        <dsp:cNvPr id="0" name=""/>
        <dsp:cNvSpPr/>
      </dsp:nvSpPr>
      <dsp:spPr>
        <a:xfrm>
          <a:off x="185927" y="2686063"/>
          <a:ext cx="184595" cy="1845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6A0A57-E857-45E8-9A17-FB32C6D9814E}">
      <dsp:nvSpPr>
        <dsp:cNvPr id="0" name=""/>
        <dsp:cNvSpPr/>
      </dsp:nvSpPr>
      <dsp:spPr>
        <a:xfrm>
          <a:off x="166159" y="2686061"/>
          <a:ext cx="207264" cy="23241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0119-7F96-488C-B6D4-DCB78B499206}">
      <dsp:nvSpPr>
        <dsp:cNvPr id="0" name=""/>
        <dsp:cNvSpPr/>
      </dsp:nvSpPr>
      <dsp:spPr>
        <a:xfrm>
          <a:off x="1859281" y="417557"/>
          <a:ext cx="637021" cy="63681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F9AB32"/>
          </a:solidFill>
          <a:prstDash val="solid"/>
        </a:ln>
        <a:effectLst/>
      </dsp:spPr>
      <dsp:style>
        <a:lnRef idx="2">
          <a:scrgbClr r="0" g="0" b="0"/>
        </a:lnRef>
        <a:fillRef idx="1">
          <a:scrgbClr r="0" g="0" b="0"/>
        </a:fillRef>
        <a:effectRef idx="0">
          <a:scrgbClr r="0" g="0" b="0"/>
        </a:effectRef>
        <a:fontRef idx="minor"/>
      </dsp:style>
    </dsp:sp>
    <dsp:sp modelId="{EE6FD334-D6DF-4C83-A955-30D1EF04FDFB}">
      <dsp:nvSpPr>
        <dsp:cNvPr id="0" name=""/>
        <dsp:cNvSpPr/>
      </dsp:nvSpPr>
      <dsp:spPr>
        <a:xfrm flipH="1" flipV="1">
          <a:off x="165323" y="2761051"/>
          <a:ext cx="41210" cy="412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2682D0-4131-430A-83D6-668713D909A0}">
      <dsp:nvSpPr>
        <dsp:cNvPr id="0" name=""/>
        <dsp:cNvSpPr/>
      </dsp:nvSpPr>
      <dsp:spPr>
        <a:xfrm>
          <a:off x="2149792" y="1238240"/>
          <a:ext cx="619881" cy="619604"/>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rgbClr val="EACD7C"/>
          </a:solidFill>
          <a:prstDash val="solid"/>
        </a:ln>
        <a:effectLst/>
      </dsp:spPr>
      <dsp:style>
        <a:lnRef idx="2">
          <a:scrgbClr r="0" g="0" b="0"/>
        </a:lnRef>
        <a:fillRef idx="1">
          <a:scrgbClr r="0" g="0" b="0"/>
        </a:fillRef>
        <a:effectRef idx="0">
          <a:scrgbClr r="0" g="0" b="0"/>
        </a:effectRef>
        <a:fontRef idx="minor"/>
      </dsp:style>
    </dsp:sp>
    <dsp:sp modelId="{FA374BAE-8A88-486D-8D3A-86FD1503031C}">
      <dsp:nvSpPr>
        <dsp:cNvPr id="0" name=""/>
        <dsp:cNvSpPr/>
      </dsp:nvSpPr>
      <dsp:spPr>
        <a:xfrm flipV="1">
          <a:off x="280304" y="2724795"/>
          <a:ext cx="129779" cy="129848"/>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CF236-A78E-44A0-A72C-DE1E7B41507F}">
      <dsp:nvSpPr>
        <dsp:cNvPr id="0" name=""/>
        <dsp:cNvSpPr/>
      </dsp:nvSpPr>
      <dsp:spPr>
        <a:xfrm>
          <a:off x="193942" y="2782899"/>
          <a:ext cx="154880" cy="15494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A1D03A-BB7A-47BD-82A7-F2FE2AD3E1D5}">
      <dsp:nvSpPr>
        <dsp:cNvPr id="0" name=""/>
        <dsp:cNvSpPr/>
      </dsp:nvSpPr>
      <dsp:spPr>
        <a:xfrm>
          <a:off x="2672715" y="503556"/>
          <a:ext cx="1101457" cy="1101005"/>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rgbClr val="4C3736"/>
          </a:solidFill>
          <a:prstDash val="solid"/>
        </a:ln>
        <a:effectLst/>
      </dsp:spPr>
      <dsp:style>
        <a:lnRef idx="2">
          <a:scrgbClr r="0" g="0" b="0"/>
        </a:lnRef>
        <a:fillRef idx="1">
          <a:scrgbClr r="0" g="0" b="0"/>
        </a:fillRef>
        <a:effectRef idx="0">
          <a:scrgbClr r="0" g="0" b="0"/>
        </a:effectRef>
        <a:fontRef idx="minor"/>
      </dsp:style>
    </dsp:sp>
    <dsp:sp modelId="{8BDD1DAF-B23D-4CB3-9CA7-A923E2ED093D}">
      <dsp:nvSpPr>
        <dsp:cNvPr id="0" name=""/>
        <dsp:cNvSpPr/>
      </dsp:nvSpPr>
      <dsp:spPr>
        <a:xfrm>
          <a:off x="20071" y="2666694"/>
          <a:ext cx="331714" cy="33157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E6600-AE6C-439D-A38F-63A221FD63AC}">
      <dsp:nvSpPr>
        <dsp:cNvPr id="0" name=""/>
        <dsp:cNvSpPr/>
      </dsp:nvSpPr>
      <dsp:spPr>
        <a:xfrm flipH="1">
          <a:off x="2211195" y="2537142"/>
          <a:ext cx="176413" cy="17635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E7C0B5B-3ABB-4B00-B4AF-22DE3D397A46}">
      <dsp:nvSpPr>
        <dsp:cNvPr id="0" name=""/>
        <dsp:cNvSpPr/>
      </dsp:nvSpPr>
      <dsp:spPr>
        <a:xfrm>
          <a:off x="49136" y="2724795"/>
          <a:ext cx="273582" cy="27362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407A72-C471-43B1-853E-FA0F2FC6D704}">
      <dsp:nvSpPr>
        <dsp:cNvPr id="0" name=""/>
        <dsp:cNvSpPr/>
      </dsp:nvSpPr>
      <dsp:spPr>
        <a:xfrm>
          <a:off x="2788921" y="1781811"/>
          <a:ext cx="951053" cy="950934"/>
        </a:xfrm>
        <a:prstGeom prst="ellipse">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5295B5"/>
          </a:solidFill>
          <a:prstDash val="solid"/>
        </a:ln>
        <a:effectLst/>
      </dsp:spPr>
      <dsp:style>
        <a:lnRef idx="2">
          <a:scrgbClr r="0" g="0" b="0"/>
        </a:lnRef>
        <a:fillRef idx="1">
          <a:scrgbClr r="0" g="0" b="0"/>
        </a:fillRef>
        <a:effectRef idx="0">
          <a:scrgbClr r="0" g="0" b="0"/>
        </a:effectRef>
        <a:fontRef idx="minor"/>
      </dsp:style>
    </dsp:sp>
    <dsp:sp modelId="{2873EE0F-1F5B-472B-B986-E873CA7851BD}">
      <dsp:nvSpPr>
        <dsp:cNvPr id="0" name=""/>
        <dsp:cNvSpPr/>
      </dsp:nvSpPr>
      <dsp:spPr>
        <a:xfrm>
          <a:off x="820407" y="882714"/>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 numCol="1" spcCol="1270" anchor="b" anchorCtr="0">
          <a:noAutofit/>
        </a:bodyPr>
        <a:lstStyle/>
        <a:p>
          <a:pPr lvl="0" algn="r" defTabSz="933450">
            <a:lnSpc>
              <a:spcPct val="90000"/>
            </a:lnSpc>
            <a:spcBef>
              <a:spcPct val="0"/>
            </a:spcBef>
            <a:spcAft>
              <a:spcPct val="35000"/>
            </a:spcAft>
          </a:pPr>
          <a:r>
            <a:rPr lang="en-US" sz="2100" kern="1200" dirty="0"/>
            <a:t> </a:t>
          </a:r>
        </a:p>
      </dsp:txBody>
      <dsp:txXfrm>
        <a:off x="820407" y="882714"/>
        <a:ext cx="1045968" cy="340868"/>
      </dsp:txXfrm>
    </dsp:sp>
    <dsp:sp modelId="{0EF12874-25E4-4BAD-BBD6-F457DC89BF81}">
      <dsp:nvSpPr>
        <dsp:cNvPr id="0" name=""/>
        <dsp:cNvSpPr/>
      </dsp:nvSpPr>
      <dsp:spPr>
        <a:xfrm>
          <a:off x="2718368" y="1400214"/>
          <a:ext cx="1045968" cy="32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718368" y="1400214"/>
        <a:ext cx="1045968" cy="325374"/>
      </dsp:txXfrm>
    </dsp:sp>
    <dsp:sp modelId="{19A418F9-2CD1-4CC8-AA4B-5C06B5009386}">
      <dsp:nvSpPr>
        <dsp:cNvPr id="0" name=""/>
        <dsp:cNvSpPr/>
      </dsp:nvSpPr>
      <dsp:spPr>
        <a:xfrm>
          <a:off x="2679572" y="882714"/>
          <a:ext cx="1045968" cy="42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679572" y="882714"/>
        <a:ext cx="1045968" cy="422986"/>
      </dsp:txXfrm>
    </dsp:sp>
    <dsp:sp modelId="{BD4FA78B-2C1F-4B88-8072-E3EC192CC9EE}">
      <dsp:nvSpPr>
        <dsp:cNvPr id="0" name=""/>
        <dsp:cNvSpPr/>
      </dsp:nvSpPr>
      <dsp:spPr>
        <a:xfrm>
          <a:off x="2588148" y="456629"/>
          <a:ext cx="1045968" cy="29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endParaRPr lang="en-US" sz="1900" kern="1200"/>
        </a:p>
      </dsp:txBody>
      <dsp:txXfrm>
        <a:off x="2588148" y="456629"/>
        <a:ext cx="1045968" cy="292526"/>
      </dsp:txXfrm>
    </dsp:sp>
    <dsp:sp modelId="{0BC1A282-5B09-4973-8109-77417EE8BE27}">
      <dsp:nvSpPr>
        <dsp:cNvPr id="0" name=""/>
        <dsp:cNvSpPr/>
      </dsp:nvSpPr>
      <dsp:spPr>
        <a:xfrm>
          <a:off x="2781824" y="148919"/>
          <a:ext cx="1045968" cy="26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endParaRPr lang="en-US" sz="1700" kern="1200"/>
        </a:p>
      </dsp:txBody>
      <dsp:txXfrm>
        <a:off x="2781824" y="148919"/>
        <a:ext cx="1045968" cy="267426"/>
      </dsp:txXfrm>
    </dsp:sp>
    <dsp:sp modelId="{C08F95E5-7A3B-4CD6-8236-13730FC51901}">
      <dsp:nvSpPr>
        <dsp:cNvPr id="0" name=""/>
        <dsp:cNvSpPr/>
      </dsp:nvSpPr>
      <dsp:spPr>
        <a:xfrm>
          <a:off x="880555" y="1958618"/>
          <a:ext cx="1045968" cy="47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r" defTabSz="933450">
            <a:lnSpc>
              <a:spcPct val="90000"/>
            </a:lnSpc>
            <a:spcBef>
              <a:spcPct val="0"/>
            </a:spcBef>
            <a:spcAft>
              <a:spcPct val="35000"/>
            </a:spcAft>
          </a:pPr>
          <a:endParaRPr lang="en-US" sz="2100" kern="1200"/>
        </a:p>
      </dsp:txBody>
      <dsp:txXfrm>
        <a:off x="880555" y="1958618"/>
        <a:ext cx="1045968" cy="472567"/>
      </dsp:txXfrm>
    </dsp:sp>
    <dsp:sp modelId="{34F3514D-63B9-43CA-AE92-422AD9359FEE}">
      <dsp:nvSpPr>
        <dsp:cNvPr id="0" name=""/>
        <dsp:cNvSpPr/>
      </dsp:nvSpPr>
      <dsp:spPr>
        <a:xfrm>
          <a:off x="1316625" y="2465272"/>
          <a:ext cx="1045968" cy="23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r" defTabSz="666750">
            <a:lnSpc>
              <a:spcPct val="90000"/>
            </a:lnSpc>
            <a:spcBef>
              <a:spcPct val="0"/>
            </a:spcBef>
            <a:spcAft>
              <a:spcPct val="35000"/>
            </a:spcAft>
          </a:pPr>
          <a:endParaRPr lang="en-US" sz="1500" kern="1200"/>
        </a:p>
      </dsp:txBody>
      <dsp:txXfrm>
        <a:off x="1316625" y="2465272"/>
        <a:ext cx="1045968" cy="238607"/>
      </dsp:txXfrm>
    </dsp:sp>
    <dsp:sp modelId="{5501C133-34A6-44FB-BCCB-83D0970D12BC}">
      <dsp:nvSpPr>
        <dsp:cNvPr id="0" name=""/>
        <dsp:cNvSpPr/>
      </dsp:nvSpPr>
      <dsp:spPr>
        <a:xfrm>
          <a:off x="1647438" y="2713176"/>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r" defTabSz="933450">
            <a:lnSpc>
              <a:spcPct val="90000"/>
            </a:lnSpc>
            <a:spcBef>
              <a:spcPct val="0"/>
            </a:spcBef>
            <a:spcAft>
              <a:spcPct val="35000"/>
            </a:spcAft>
          </a:pPr>
          <a:endParaRPr lang="en-US" sz="2100" kern="1200"/>
        </a:p>
      </dsp:txBody>
      <dsp:txXfrm>
        <a:off x="1647438" y="2713176"/>
        <a:ext cx="1045968" cy="340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42555-4B65-4B57-B28A-654641DCD23F}">
      <dsp:nvSpPr>
        <dsp:cNvPr id="0" name=""/>
        <dsp:cNvSpPr/>
      </dsp:nvSpPr>
      <dsp:spPr>
        <a:xfrm rot="5400000">
          <a:off x="1400557" y="1187375"/>
          <a:ext cx="1050131" cy="1195537"/>
        </a:xfrm>
        <a:prstGeom prst="bentUpArrow">
          <a:avLst>
            <a:gd name="adj1" fmla="val 32840"/>
            <a:gd name="adj2" fmla="val 25000"/>
            <a:gd name="adj3" fmla="val 3578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8433C-7CED-4660-93F0-072AD8EDBE9F}">
      <dsp:nvSpPr>
        <dsp:cNvPr id="0" name=""/>
        <dsp:cNvSpPr/>
      </dsp:nvSpPr>
      <dsp:spPr>
        <a:xfrm>
          <a:off x="1122336" y="23283"/>
          <a:ext cx="1767802" cy="1237404"/>
        </a:xfrm>
        <a:prstGeom prst="roundRect">
          <a:avLst>
            <a:gd name="adj" fmla="val 16670"/>
          </a:avLst>
        </a:prstGeom>
        <a:solidFill>
          <a:srgbClr val="CD1F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280" tIns="335280" rIns="335280" bIns="335280" numCol="1" spcCol="1270" anchor="ctr" anchorCtr="0">
          <a:noAutofit/>
        </a:bodyPr>
        <a:lstStyle/>
        <a:p>
          <a:pPr lvl="0" algn="ctr" defTabSz="3911600">
            <a:lnSpc>
              <a:spcPct val="90000"/>
            </a:lnSpc>
            <a:spcBef>
              <a:spcPct val="0"/>
            </a:spcBef>
            <a:spcAft>
              <a:spcPct val="35000"/>
            </a:spcAft>
          </a:pPr>
          <a:r>
            <a:rPr lang="en-US" sz="8800" kern="1200" dirty="0">
              <a:sym typeface="Wingdings" panose="05000000000000000000" pitchFamily="2" charset="2"/>
            </a:rPr>
            <a:t></a:t>
          </a:r>
          <a:endParaRPr lang="en-US" sz="8800" kern="1200" dirty="0"/>
        </a:p>
      </dsp:txBody>
      <dsp:txXfrm>
        <a:off x="1182752" y="83699"/>
        <a:ext cx="1646970" cy="1116572"/>
      </dsp:txXfrm>
    </dsp:sp>
    <dsp:sp modelId="{A6A77806-F195-4FBB-87DB-BE381AEE34F7}">
      <dsp:nvSpPr>
        <dsp:cNvPr id="0" name=""/>
        <dsp:cNvSpPr/>
      </dsp:nvSpPr>
      <dsp:spPr>
        <a:xfrm>
          <a:off x="2890139" y="141298"/>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rgbClr val="CD1F22"/>
              </a:solidFill>
              <a:latin typeface="Adobe Gothic Std B" panose="020B0800000000000000" pitchFamily="34" charset="-128"/>
              <a:ea typeface="Adobe Gothic Std B" panose="020B0800000000000000" pitchFamily="34" charset="-128"/>
            </a:rPr>
            <a:t>Education</a:t>
          </a:r>
        </a:p>
      </dsp:txBody>
      <dsp:txXfrm>
        <a:off x="2890139" y="141298"/>
        <a:ext cx="1285731" cy="1000125"/>
      </dsp:txXfrm>
    </dsp:sp>
    <dsp:sp modelId="{1B9D9A67-FB48-41B3-81EA-A6D3FCA27C3A}">
      <dsp:nvSpPr>
        <dsp:cNvPr id="0" name=""/>
        <dsp:cNvSpPr/>
      </dsp:nvSpPr>
      <dsp:spPr>
        <a:xfrm rot="5400000">
          <a:off x="2866253" y="2577389"/>
          <a:ext cx="1050131" cy="1195537"/>
        </a:xfrm>
        <a:prstGeom prst="bentUpArrow">
          <a:avLst>
            <a:gd name="adj1" fmla="val 32840"/>
            <a:gd name="adj2" fmla="val 25000"/>
            <a:gd name="adj3" fmla="val 35780"/>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D9940-76F3-4BC8-8C17-0C9165F247E8}">
      <dsp:nvSpPr>
        <dsp:cNvPr id="0" name=""/>
        <dsp:cNvSpPr/>
      </dsp:nvSpPr>
      <dsp:spPr>
        <a:xfrm>
          <a:off x="2588032" y="1413297"/>
          <a:ext cx="1767802" cy="1237404"/>
        </a:xfrm>
        <a:prstGeom prst="roundRect">
          <a:avLst>
            <a:gd name="adj" fmla="val 16670"/>
          </a:avLst>
        </a:prstGeom>
        <a:solidFill>
          <a:srgbClr val="038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280" tIns="335280" rIns="335280" bIns="335280" numCol="1" spcCol="1270" anchor="ctr" anchorCtr="0">
          <a:noAutofit/>
        </a:bodyPr>
        <a:lstStyle/>
        <a:p>
          <a:pPr lvl="0" algn="ctr" defTabSz="3911600">
            <a:lnSpc>
              <a:spcPct val="90000"/>
            </a:lnSpc>
            <a:spcBef>
              <a:spcPct val="0"/>
            </a:spcBef>
            <a:spcAft>
              <a:spcPct val="35000"/>
            </a:spcAft>
          </a:pPr>
          <a:r>
            <a:rPr lang="en-US" sz="8800" kern="1200" dirty="0">
              <a:sym typeface="Wingdings" panose="05000000000000000000" pitchFamily="2" charset="2"/>
            </a:rPr>
            <a:t></a:t>
          </a:r>
          <a:endParaRPr lang="en-US" sz="8800" kern="1200" dirty="0"/>
        </a:p>
      </dsp:txBody>
      <dsp:txXfrm>
        <a:off x="2648448" y="1473713"/>
        <a:ext cx="1646970" cy="1116572"/>
      </dsp:txXfrm>
    </dsp:sp>
    <dsp:sp modelId="{5DFAE8C8-6E15-488A-893F-5ACD96DB98FC}">
      <dsp:nvSpPr>
        <dsp:cNvPr id="0" name=""/>
        <dsp:cNvSpPr/>
      </dsp:nvSpPr>
      <dsp:spPr>
        <a:xfrm>
          <a:off x="4355835" y="1531312"/>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38A00"/>
              </a:solidFill>
              <a:latin typeface="Adobe Gothic Std B" panose="020B0800000000000000" pitchFamily="34" charset="-128"/>
              <a:ea typeface="Adobe Gothic Std B" panose="020B0800000000000000" pitchFamily="34" charset="-128"/>
              <a:cs typeface="+mn-cs"/>
            </a:rPr>
            <a:t>Income</a:t>
          </a:r>
        </a:p>
      </dsp:txBody>
      <dsp:txXfrm>
        <a:off x="4355835" y="1531312"/>
        <a:ext cx="1285731" cy="1000125"/>
      </dsp:txXfrm>
    </dsp:sp>
    <dsp:sp modelId="{FA8A7BDF-3F27-4079-B855-7A77C4917FD2}">
      <dsp:nvSpPr>
        <dsp:cNvPr id="0" name=""/>
        <dsp:cNvSpPr/>
      </dsp:nvSpPr>
      <dsp:spPr>
        <a:xfrm>
          <a:off x="4053729" y="2803311"/>
          <a:ext cx="1767802" cy="1237404"/>
        </a:xfrm>
        <a:prstGeom prst="roundRect">
          <a:avLst>
            <a:gd name="adj" fmla="val 16670"/>
          </a:avLst>
        </a:prstGeom>
        <a:solidFill>
          <a:srgbClr val="F9AB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a:t> </a:t>
          </a:r>
        </a:p>
      </dsp:txBody>
      <dsp:txXfrm>
        <a:off x="4114145" y="2863727"/>
        <a:ext cx="1646970" cy="1116572"/>
      </dsp:txXfrm>
    </dsp:sp>
    <dsp:sp modelId="{3DC0D461-9FC9-482B-9B31-657632248C95}">
      <dsp:nvSpPr>
        <dsp:cNvPr id="0" name=""/>
        <dsp:cNvSpPr/>
      </dsp:nvSpPr>
      <dsp:spPr>
        <a:xfrm>
          <a:off x="5821532" y="2921326"/>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F9AB32"/>
              </a:solidFill>
              <a:latin typeface="Adobe Gothic Std B" panose="020B0800000000000000" pitchFamily="34" charset="-128"/>
              <a:ea typeface="Adobe Gothic Std B" panose="020B0800000000000000" pitchFamily="34" charset="-128"/>
              <a:cs typeface="+mn-cs"/>
            </a:rPr>
            <a:t>Breaking cycles</a:t>
          </a:r>
        </a:p>
      </dsp:txBody>
      <dsp:txXfrm>
        <a:off x="5821532" y="2921326"/>
        <a:ext cx="1285731" cy="1000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58EDF-5EE2-4C51-B6FD-74846619ACC3}">
      <dsp:nvSpPr>
        <dsp:cNvPr id="0" name=""/>
        <dsp:cNvSpPr/>
      </dsp:nvSpPr>
      <dsp:spPr>
        <a:xfrm>
          <a:off x="0" y="1301820"/>
          <a:ext cx="2471907" cy="2472031"/>
        </a:xfrm>
        <a:prstGeom prst="ellipse">
          <a:avLst/>
        </a:prstGeom>
        <a:solidFill>
          <a:srgbClr val="CD1F22">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Gothic" panose="020B0502020202020204" pitchFamily="34" charset="0"/>
            </a:rPr>
            <a:t>AP test</a:t>
          </a:r>
          <a:br>
            <a:rPr lang="en-US" sz="1800" b="1" kern="1200" dirty="0">
              <a:latin typeface="Century Gothic" panose="020B0502020202020204" pitchFamily="34" charset="0"/>
            </a:rPr>
          </a:br>
          <a:r>
            <a:rPr lang="en-US" sz="1800" kern="1200" dirty="0">
              <a:latin typeface="Century Gothic" panose="020B0502020202020204" pitchFamily="34" charset="0"/>
            </a:rPr>
            <a:t>$93 </a:t>
          </a:r>
          <a:r>
            <a:rPr lang="en-US" sz="1800" kern="1200" dirty="0" err="1">
              <a:latin typeface="Century Gothic" panose="020B0502020202020204" pitchFamily="34" charset="0"/>
            </a:rPr>
            <a:t>ea</a:t>
          </a:r>
          <a:endParaRPr lang="en-US" sz="1800" kern="1200" dirty="0">
            <a:latin typeface="Century Gothic" panose="020B0502020202020204" pitchFamily="34" charset="0"/>
          </a:endParaRPr>
        </a:p>
        <a:p>
          <a:pPr lvl="0" algn="ctr" defTabSz="800100">
            <a:lnSpc>
              <a:spcPct val="90000"/>
            </a:lnSpc>
            <a:spcBef>
              <a:spcPct val="0"/>
            </a:spcBef>
            <a:spcAft>
              <a:spcPct val="35000"/>
            </a:spcAft>
          </a:pPr>
          <a:r>
            <a:rPr lang="en-US" sz="1800" b="1" kern="1200" dirty="0">
              <a:latin typeface="Century Gothic" panose="020B0502020202020204" pitchFamily="34" charset="0"/>
            </a:rPr>
            <a:t>+</a:t>
          </a:r>
        </a:p>
      </dsp:txBody>
      <dsp:txXfrm>
        <a:off x="362002" y="1663841"/>
        <a:ext cx="1747903" cy="1747989"/>
      </dsp:txXfrm>
    </dsp:sp>
    <dsp:sp modelId="{B9CEA9C1-B7F7-4CA7-9A6D-F8F7F3B58059}">
      <dsp:nvSpPr>
        <dsp:cNvPr id="0" name=""/>
        <dsp:cNvSpPr/>
      </dsp:nvSpPr>
      <dsp:spPr>
        <a:xfrm>
          <a:off x="1283969" y="2894962"/>
          <a:ext cx="2471907" cy="2472031"/>
        </a:xfrm>
        <a:prstGeom prst="ellipse">
          <a:avLst/>
        </a:prstGeom>
        <a:solidFill>
          <a:srgbClr val="F9AB32">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Gothic" panose="020B0502020202020204" pitchFamily="34" charset="0"/>
            </a:rPr>
            <a:t/>
          </a:r>
          <a:br>
            <a:rPr lang="en-US" sz="1800" b="1" kern="1200" dirty="0">
              <a:latin typeface="Century Gothic" panose="020B0502020202020204" pitchFamily="34" charset="0"/>
            </a:rPr>
          </a:br>
          <a:r>
            <a:rPr lang="en-US" sz="1800" b="1" kern="1200" dirty="0">
              <a:latin typeface="Century Gothic" panose="020B0502020202020204" pitchFamily="34" charset="0"/>
            </a:rPr>
            <a:t>General SAT </a:t>
          </a:r>
          <a:r>
            <a:rPr lang="en-US" sz="1800" kern="1200" dirty="0">
              <a:latin typeface="Century Gothic" panose="020B0502020202020204" pitchFamily="34" charset="0"/>
            </a:rPr>
            <a:t>test $45+ per</a:t>
          </a:r>
        </a:p>
        <a:p>
          <a:pPr lvl="0" algn="ctr" defTabSz="800100">
            <a:lnSpc>
              <a:spcPct val="90000"/>
            </a:lnSpc>
            <a:spcBef>
              <a:spcPct val="0"/>
            </a:spcBef>
            <a:spcAft>
              <a:spcPct val="35000"/>
            </a:spcAft>
          </a:pPr>
          <a:r>
            <a:rPr lang="en-US" sz="1800" kern="1200" dirty="0">
              <a:latin typeface="Century Gothic" panose="020B0502020202020204" pitchFamily="34" charset="0"/>
            </a:rPr>
            <a:t>+</a:t>
          </a:r>
        </a:p>
      </dsp:txBody>
      <dsp:txXfrm>
        <a:off x="1645971" y="3256983"/>
        <a:ext cx="1747903" cy="1747989"/>
      </dsp:txXfrm>
    </dsp:sp>
    <dsp:sp modelId="{26E3B487-D5C3-4B42-BA76-C4C1B654B79A}">
      <dsp:nvSpPr>
        <dsp:cNvPr id="0" name=""/>
        <dsp:cNvSpPr/>
      </dsp:nvSpPr>
      <dsp:spPr>
        <a:xfrm>
          <a:off x="2567938" y="1301820"/>
          <a:ext cx="2471907" cy="2472031"/>
        </a:xfrm>
        <a:prstGeom prst="ellipse">
          <a:avLst/>
        </a:prstGeom>
        <a:solidFill>
          <a:srgbClr val="038A0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Gothic" panose="020B0502020202020204" pitchFamily="34" charset="0"/>
            </a:rPr>
            <a:t>ACT</a:t>
          </a:r>
          <a:br>
            <a:rPr lang="en-US" sz="1800" b="1" kern="1200" dirty="0">
              <a:latin typeface="Century Gothic" panose="020B0502020202020204" pitchFamily="34" charset="0"/>
            </a:rPr>
          </a:br>
          <a:r>
            <a:rPr lang="en-US" sz="1800" kern="1200" dirty="0">
              <a:latin typeface="Century Gothic" panose="020B0502020202020204" pitchFamily="34" charset="0"/>
            </a:rPr>
            <a:t>$42.50+ per</a:t>
          </a:r>
        </a:p>
        <a:p>
          <a:pPr lvl="0" algn="ctr" defTabSz="800100">
            <a:lnSpc>
              <a:spcPct val="90000"/>
            </a:lnSpc>
            <a:spcBef>
              <a:spcPct val="0"/>
            </a:spcBef>
            <a:spcAft>
              <a:spcPct val="35000"/>
            </a:spcAft>
          </a:pPr>
          <a:r>
            <a:rPr lang="en-US" sz="1800" kern="1200" dirty="0">
              <a:latin typeface="Century Gothic" panose="020B0502020202020204" pitchFamily="34" charset="0"/>
            </a:rPr>
            <a:t>+</a:t>
          </a:r>
        </a:p>
      </dsp:txBody>
      <dsp:txXfrm>
        <a:off x="2929940" y="1663841"/>
        <a:ext cx="1747903" cy="1747989"/>
      </dsp:txXfrm>
    </dsp:sp>
    <dsp:sp modelId="{4000DF29-CECB-44EB-8B2D-1E220780273A}">
      <dsp:nvSpPr>
        <dsp:cNvPr id="0" name=""/>
        <dsp:cNvSpPr/>
      </dsp:nvSpPr>
      <dsp:spPr>
        <a:xfrm>
          <a:off x="3851907" y="2894962"/>
          <a:ext cx="2471907" cy="2472031"/>
        </a:xfrm>
        <a:prstGeom prst="ellipse">
          <a:avLst/>
        </a:prstGeom>
        <a:solidFill>
          <a:srgbClr val="5295B5">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Gothic" panose="020B0502020202020204" pitchFamily="34" charset="0"/>
            </a:rPr>
            <a:t>SAT</a:t>
          </a:r>
          <a:br>
            <a:rPr lang="en-US" sz="1800" b="1" kern="1200" dirty="0">
              <a:latin typeface="Century Gothic" panose="020B0502020202020204" pitchFamily="34" charset="0"/>
            </a:rPr>
          </a:br>
          <a:r>
            <a:rPr lang="en-US" sz="1800" b="1" kern="1200" dirty="0">
              <a:latin typeface="Century Gothic" panose="020B0502020202020204" pitchFamily="34" charset="0"/>
            </a:rPr>
            <a:t>subject test</a:t>
          </a:r>
          <a:br>
            <a:rPr lang="en-US" sz="1800" b="1" kern="1200" dirty="0">
              <a:latin typeface="Century Gothic" panose="020B0502020202020204" pitchFamily="34" charset="0"/>
            </a:rPr>
          </a:br>
          <a:r>
            <a:rPr lang="en-US" sz="1800" kern="1200" dirty="0">
              <a:latin typeface="Century Gothic" panose="020B0502020202020204" pitchFamily="34" charset="0"/>
            </a:rPr>
            <a:t>$26/basic fee + $20 and up/exam </a:t>
          </a:r>
          <a:r>
            <a:rPr lang="en-US" sz="1800" kern="1200" dirty="0" err="1">
              <a:latin typeface="Century Gothic" panose="020B0502020202020204" pitchFamily="34" charset="0"/>
            </a:rPr>
            <a:t>ea</a:t>
          </a:r>
          <a:endParaRPr lang="en-US" sz="1800" kern="1200" dirty="0">
            <a:latin typeface="Century Gothic" panose="020B0502020202020204" pitchFamily="34" charset="0"/>
          </a:endParaRPr>
        </a:p>
        <a:p>
          <a:pPr lvl="0" algn="ctr" defTabSz="800100">
            <a:lnSpc>
              <a:spcPct val="90000"/>
            </a:lnSpc>
            <a:spcBef>
              <a:spcPct val="0"/>
            </a:spcBef>
            <a:spcAft>
              <a:spcPct val="35000"/>
            </a:spcAft>
          </a:pPr>
          <a:r>
            <a:rPr lang="en-US" sz="1800" kern="1200" dirty="0">
              <a:latin typeface="Century Gothic" panose="020B0502020202020204" pitchFamily="34" charset="0"/>
            </a:rPr>
            <a:t>+</a:t>
          </a:r>
        </a:p>
      </dsp:txBody>
      <dsp:txXfrm>
        <a:off x="4213909" y="3256983"/>
        <a:ext cx="1747903" cy="1747989"/>
      </dsp:txXfrm>
    </dsp:sp>
    <dsp:sp modelId="{C62653C5-2AF9-4D4C-AACB-29752012AFED}">
      <dsp:nvSpPr>
        <dsp:cNvPr id="0" name=""/>
        <dsp:cNvSpPr/>
      </dsp:nvSpPr>
      <dsp:spPr>
        <a:xfrm>
          <a:off x="5135876" y="1301820"/>
          <a:ext cx="2471907" cy="2472031"/>
        </a:xfrm>
        <a:prstGeom prst="ellipse">
          <a:avLst/>
        </a:prstGeom>
        <a:solidFill>
          <a:srgbClr val="0C4790">
            <a:alpha val="2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Gothic" panose="020B0502020202020204" pitchFamily="34" charset="0"/>
            </a:rPr>
            <a:t>College application</a:t>
          </a:r>
          <a:r>
            <a:rPr lang="en-US" sz="1800" kern="1200" dirty="0">
              <a:latin typeface="Century Gothic" panose="020B0502020202020204" pitchFamily="34" charset="0"/>
            </a:rPr>
            <a:t>* $41 average </a:t>
          </a:r>
          <a:r>
            <a:rPr lang="en-US" sz="1800" kern="1200" dirty="0" err="1">
              <a:latin typeface="Century Gothic" panose="020B0502020202020204" pitchFamily="34" charset="0"/>
            </a:rPr>
            <a:t>ea</a:t>
          </a:r>
          <a:endParaRPr lang="en-US" sz="1800" kern="1200" dirty="0">
            <a:latin typeface="Century Gothic" panose="020B0502020202020204" pitchFamily="34" charset="0"/>
          </a:endParaRPr>
        </a:p>
        <a:p>
          <a:pPr lvl="0" algn="ctr" defTabSz="800100">
            <a:lnSpc>
              <a:spcPct val="90000"/>
            </a:lnSpc>
            <a:spcBef>
              <a:spcPct val="0"/>
            </a:spcBef>
            <a:spcAft>
              <a:spcPct val="35000"/>
            </a:spcAft>
          </a:pPr>
          <a:r>
            <a:rPr lang="en-US" sz="1800" b="1" kern="1200" dirty="0">
              <a:latin typeface="Century Gothic" panose="020B0502020202020204" pitchFamily="34" charset="0"/>
            </a:rPr>
            <a:t>=</a:t>
          </a:r>
        </a:p>
      </dsp:txBody>
      <dsp:txXfrm>
        <a:off x="5497878" y="1663841"/>
        <a:ext cx="1747903" cy="1747989"/>
      </dsp:txXfrm>
    </dsp:sp>
    <dsp:sp modelId="{0A453453-E83F-46E8-BA63-E840261C160B}">
      <dsp:nvSpPr>
        <dsp:cNvPr id="0" name=""/>
        <dsp:cNvSpPr/>
      </dsp:nvSpPr>
      <dsp:spPr>
        <a:xfrm>
          <a:off x="6419845" y="2894962"/>
          <a:ext cx="2471907" cy="2472031"/>
        </a:xfrm>
        <a:prstGeom prst="ellipse">
          <a:avLst/>
        </a:prstGeom>
        <a:solidFill>
          <a:srgbClr val="7030A0">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solidFill>
                <a:srgbClr val="333333"/>
              </a:solidFill>
              <a:latin typeface="Century Gothic" panose="020B0502020202020204" pitchFamily="34" charset="0"/>
            </a:rPr>
            <a:t/>
          </a:r>
          <a:br>
            <a:rPr lang="en-US" sz="1800" b="0" kern="1200" dirty="0">
              <a:solidFill>
                <a:srgbClr val="333333"/>
              </a:solidFill>
              <a:latin typeface="Century Gothic" panose="020B0502020202020204" pitchFamily="34" charset="0"/>
            </a:rPr>
          </a:br>
          <a:r>
            <a:rPr lang="en-US" sz="1800" b="0" kern="1200" dirty="0">
              <a:solidFill>
                <a:srgbClr val="333333"/>
              </a:solidFill>
              <a:latin typeface="Century Gothic" panose="020B0502020202020204" pitchFamily="34" charset="0"/>
            </a:rPr>
            <a:t/>
          </a:r>
          <a:br>
            <a:rPr lang="en-US" sz="1800" b="0" kern="1200" dirty="0">
              <a:solidFill>
                <a:srgbClr val="333333"/>
              </a:solidFill>
              <a:latin typeface="Century Gothic" panose="020B0502020202020204" pitchFamily="34" charset="0"/>
            </a:rPr>
          </a:br>
          <a:r>
            <a:rPr lang="en-US" sz="1800" b="0" kern="1200" dirty="0">
              <a:solidFill>
                <a:srgbClr val="333333"/>
              </a:solidFill>
              <a:latin typeface="Century Gothic" panose="020B0502020202020204" pitchFamily="34" charset="0"/>
            </a:rPr>
            <a:t>Total range</a:t>
          </a:r>
        </a:p>
        <a:p>
          <a:pPr lvl="0" algn="ctr" defTabSz="800100">
            <a:lnSpc>
              <a:spcPct val="90000"/>
            </a:lnSpc>
            <a:spcBef>
              <a:spcPct val="0"/>
            </a:spcBef>
            <a:spcAft>
              <a:spcPct val="35000"/>
            </a:spcAft>
          </a:pPr>
          <a:r>
            <a:rPr lang="en-US" sz="1800" b="1" kern="1200" dirty="0">
              <a:solidFill>
                <a:srgbClr val="333333"/>
              </a:solidFill>
              <a:latin typeface="Century Gothic" panose="020B0502020202020204" pitchFamily="34" charset="0"/>
            </a:rPr>
            <a:t>$250-$1000</a:t>
          </a:r>
        </a:p>
      </dsp:txBody>
      <dsp:txXfrm>
        <a:off x="6781847" y="3256983"/>
        <a:ext cx="1747903" cy="1747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DEA0-00D3-4CF9-907D-FDDF5C614F4B}">
      <dsp:nvSpPr>
        <dsp:cNvPr id="0" name=""/>
        <dsp:cNvSpPr/>
      </dsp:nvSpPr>
      <dsp:spPr>
        <a:xfrm>
          <a:off x="427935" y="2616341"/>
          <a:ext cx="108446" cy="10845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7B6744-F4CE-474D-AF12-FBD3FD308245}">
      <dsp:nvSpPr>
        <dsp:cNvPr id="0" name=""/>
        <dsp:cNvSpPr/>
      </dsp:nvSpPr>
      <dsp:spPr>
        <a:xfrm>
          <a:off x="3105719" y="2821634"/>
          <a:ext cx="116085" cy="116205"/>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3CA14-107D-4FDE-90DA-A030BDFB7474}">
      <dsp:nvSpPr>
        <dsp:cNvPr id="0" name=""/>
        <dsp:cNvSpPr/>
      </dsp:nvSpPr>
      <dsp:spPr>
        <a:xfrm>
          <a:off x="1030285" y="687335"/>
          <a:ext cx="890981" cy="8909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4CB25C"/>
          </a:solidFill>
          <a:prstDash val="solid"/>
        </a:ln>
        <a:effectLst/>
      </dsp:spPr>
      <dsp:style>
        <a:lnRef idx="2">
          <a:scrgbClr r="0" g="0" b="0"/>
        </a:lnRef>
        <a:fillRef idx="1">
          <a:scrgbClr r="0" g="0" b="0"/>
        </a:fillRef>
        <a:effectRef idx="0">
          <a:scrgbClr r="0" g="0" b="0"/>
        </a:effectRef>
        <a:fontRef idx="minor"/>
      </dsp:style>
    </dsp:sp>
    <dsp:sp modelId="{FB44B7FC-E43B-4BED-9491-3A8008D83219}">
      <dsp:nvSpPr>
        <dsp:cNvPr id="0" name=""/>
        <dsp:cNvSpPr/>
      </dsp:nvSpPr>
      <dsp:spPr>
        <a:xfrm>
          <a:off x="29243" y="2627960"/>
          <a:ext cx="313370" cy="31341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7F70DC-4F47-4BB9-BE94-CF01E7A26EDD}">
      <dsp:nvSpPr>
        <dsp:cNvPr id="0" name=""/>
        <dsp:cNvSpPr/>
      </dsp:nvSpPr>
      <dsp:spPr>
        <a:xfrm>
          <a:off x="1162051" y="1665604"/>
          <a:ext cx="996036" cy="995960"/>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CD1F22"/>
          </a:solidFill>
          <a:prstDash val="solid"/>
        </a:ln>
        <a:effectLst/>
      </dsp:spPr>
      <dsp:style>
        <a:lnRef idx="2">
          <a:scrgbClr r="0" g="0" b="0"/>
        </a:lnRef>
        <a:fillRef idx="1">
          <a:scrgbClr r="0" g="0" b="0"/>
        </a:fillRef>
        <a:effectRef idx="0">
          <a:scrgbClr r="0" g="0" b="0"/>
        </a:effectRef>
        <a:fontRef idx="minor"/>
      </dsp:style>
    </dsp:sp>
    <dsp:sp modelId="{66465338-12A2-482F-AF74-0CFE352D5076}">
      <dsp:nvSpPr>
        <dsp:cNvPr id="0" name=""/>
        <dsp:cNvSpPr/>
      </dsp:nvSpPr>
      <dsp:spPr>
        <a:xfrm flipH="1">
          <a:off x="987742" y="2749559"/>
          <a:ext cx="74762" cy="7473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6D4BC6-288D-43E1-8EB2-B7376125BDA1}">
      <dsp:nvSpPr>
        <dsp:cNvPr id="0" name=""/>
        <dsp:cNvSpPr/>
      </dsp:nvSpPr>
      <dsp:spPr>
        <a:xfrm>
          <a:off x="307847" y="2802266"/>
          <a:ext cx="98870" cy="150597"/>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55F3BE-7C3C-4DB5-8A47-527D5D69315D}">
      <dsp:nvSpPr>
        <dsp:cNvPr id="0" name=""/>
        <dsp:cNvSpPr/>
      </dsp:nvSpPr>
      <dsp:spPr>
        <a:xfrm>
          <a:off x="193942" y="2724797"/>
          <a:ext cx="209314" cy="209169"/>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2F2148-8C30-4860-845B-0B80389C8C11}">
      <dsp:nvSpPr>
        <dsp:cNvPr id="0" name=""/>
        <dsp:cNvSpPr/>
      </dsp:nvSpPr>
      <dsp:spPr>
        <a:xfrm>
          <a:off x="2299401" y="2595244"/>
          <a:ext cx="159646" cy="15958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AB0DA8E-D4E4-4FB2-8A8F-054C44A5CD4A}">
      <dsp:nvSpPr>
        <dsp:cNvPr id="0" name=""/>
        <dsp:cNvSpPr/>
      </dsp:nvSpPr>
      <dsp:spPr>
        <a:xfrm>
          <a:off x="185927" y="2686063"/>
          <a:ext cx="184595" cy="1845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6A0A57-E857-45E8-9A17-FB32C6D9814E}">
      <dsp:nvSpPr>
        <dsp:cNvPr id="0" name=""/>
        <dsp:cNvSpPr/>
      </dsp:nvSpPr>
      <dsp:spPr>
        <a:xfrm>
          <a:off x="166159" y="2686061"/>
          <a:ext cx="207264" cy="23241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0119-7F96-488C-B6D4-DCB78B499206}">
      <dsp:nvSpPr>
        <dsp:cNvPr id="0" name=""/>
        <dsp:cNvSpPr/>
      </dsp:nvSpPr>
      <dsp:spPr>
        <a:xfrm>
          <a:off x="1859281" y="417557"/>
          <a:ext cx="637021" cy="63681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F9AB32"/>
          </a:solidFill>
          <a:prstDash val="solid"/>
        </a:ln>
        <a:effectLst/>
      </dsp:spPr>
      <dsp:style>
        <a:lnRef idx="2">
          <a:scrgbClr r="0" g="0" b="0"/>
        </a:lnRef>
        <a:fillRef idx="1">
          <a:scrgbClr r="0" g="0" b="0"/>
        </a:fillRef>
        <a:effectRef idx="0">
          <a:scrgbClr r="0" g="0" b="0"/>
        </a:effectRef>
        <a:fontRef idx="minor"/>
      </dsp:style>
    </dsp:sp>
    <dsp:sp modelId="{EE6FD334-D6DF-4C83-A955-30D1EF04FDFB}">
      <dsp:nvSpPr>
        <dsp:cNvPr id="0" name=""/>
        <dsp:cNvSpPr/>
      </dsp:nvSpPr>
      <dsp:spPr>
        <a:xfrm flipH="1" flipV="1">
          <a:off x="165323" y="2761051"/>
          <a:ext cx="41210" cy="412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2682D0-4131-430A-83D6-668713D909A0}">
      <dsp:nvSpPr>
        <dsp:cNvPr id="0" name=""/>
        <dsp:cNvSpPr/>
      </dsp:nvSpPr>
      <dsp:spPr>
        <a:xfrm>
          <a:off x="2149792" y="1238240"/>
          <a:ext cx="619881" cy="619604"/>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rgbClr val="EACD7C"/>
          </a:solidFill>
          <a:prstDash val="solid"/>
        </a:ln>
        <a:effectLst/>
      </dsp:spPr>
      <dsp:style>
        <a:lnRef idx="2">
          <a:scrgbClr r="0" g="0" b="0"/>
        </a:lnRef>
        <a:fillRef idx="1">
          <a:scrgbClr r="0" g="0" b="0"/>
        </a:fillRef>
        <a:effectRef idx="0">
          <a:scrgbClr r="0" g="0" b="0"/>
        </a:effectRef>
        <a:fontRef idx="minor"/>
      </dsp:style>
    </dsp:sp>
    <dsp:sp modelId="{FA374BAE-8A88-486D-8D3A-86FD1503031C}">
      <dsp:nvSpPr>
        <dsp:cNvPr id="0" name=""/>
        <dsp:cNvSpPr/>
      </dsp:nvSpPr>
      <dsp:spPr>
        <a:xfrm flipV="1">
          <a:off x="280304" y="2724795"/>
          <a:ext cx="129779" cy="129848"/>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CF236-A78E-44A0-A72C-DE1E7B41507F}">
      <dsp:nvSpPr>
        <dsp:cNvPr id="0" name=""/>
        <dsp:cNvSpPr/>
      </dsp:nvSpPr>
      <dsp:spPr>
        <a:xfrm>
          <a:off x="193942" y="2782899"/>
          <a:ext cx="154880" cy="15494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A1D03A-BB7A-47BD-82A7-F2FE2AD3E1D5}">
      <dsp:nvSpPr>
        <dsp:cNvPr id="0" name=""/>
        <dsp:cNvSpPr/>
      </dsp:nvSpPr>
      <dsp:spPr>
        <a:xfrm>
          <a:off x="2672715" y="503556"/>
          <a:ext cx="1101457" cy="1101005"/>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rgbClr val="4C3736"/>
          </a:solidFill>
          <a:prstDash val="solid"/>
        </a:ln>
        <a:effectLst/>
      </dsp:spPr>
      <dsp:style>
        <a:lnRef idx="2">
          <a:scrgbClr r="0" g="0" b="0"/>
        </a:lnRef>
        <a:fillRef idx="1">
          <a:scrgbClr r="0" g="0" b="0"/>
        </a:fillRef>
        <a:effectRef idx="0">
          <a:scrgbClr r="0" g="0" b="0"/>
        </a:effectRef>
        <a:fontRef idx="minor"/>
      </dsp:style>
    </dsp:sp>
    <dsp:sp modelId="{8BDD1DAF-B23D-4CB3-9CA7-A923E2ED093D}">
      <dsp:nvSpPr>
        <dsp:cNvPr id="0" name=""/>
        <dsp:cNvSpPr/>
      </dsp:nvSpPr>
      <dsp:spPr>
        <a:xfrm>
          <a:off x="20071" y="2666694"/>
          <a:ext cx="331714" cy="33157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E6600-AE6C-439D-A38F-63A221FD63AC}">
      <dsp:nvSpPr>
        <dsp:cNvPr id="0" name=""/>
        <dsp:cNvSpPr/>
      </dsp:nvSpPr>
      <dsp:spPr>
        <a:xfrm flipH="1">
          <a:off x="2211195" y="2537142"/>
          <a:ext cx="176413" cy="17635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E7C0B5B-3ABB-4B00-B4AF-22DE3D397A46}">
      <dsp:nvSpPr>
        <dsp:cNvPr id="0" name=""/>
        <dsp:cNvSpPr/>
      </dsp:nvSpPr>
      <dsp:spPr>
        <a:xfrm>
          <a:off x="49136" y="2724795"/>
          <a:ext cx="273582" cy="27362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407A72-C471-43B1-853E-FA0F2FC6D704}">
      <dsp:nvSpPr>
        <dsp:cNvPr id="0" name=""/>
        <dsp:cNvSpPr/>
      </dsp:nvSpPr>
      <dsp:spPr>
        <a:xfrm>
          <a:off x="2788921" y="1781811"/>
          <a:ext cx="951053" cy="950934"/>
        </a:xfrm>
        <a:prstGeom prst="ellipse">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5295B5"/>
          </a:solidFill>
          <a:prstDash val="solid"/>
        </a:ln>
        <a:effectLst/>
      </dsp:spPr>
      <dsp:style>
        <a:lnRef idx="2">
          <a:scrgbClr r="0" g="0" b="0"/>
        </a:lnRef>
        <a:fillRef idx="1">
          <a:scrgbClr r="0" g="0" b="0"/>
        </a:fillRef>
        <a:effectRef idx="0">
          <a:scrgbClr r="0" g="0" b="0"/>
        </a:effectRef>
        <a:fontRef idx="minor"/>
      </dsp:style>
    </dsp:sp>
    <dsp:sp modelId="{2873EE0F-1F5B-472B-B986-E873CA7851BD}">
      <dsp:nvSpPr>
        <dsp:cNvPr id="0" name=""/>
        <dsp:cNvSpPr/>
      </dsp:nvSpPr>
      <dsp:spPr>
        <a:xfrm>
          <a:off x="820407" y="882714"/>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 numCol="1" spcCol="1270" anchor="b" anchorCtr="0">
          <a:noAutofit/>
        </a:bodyPr>
        <a:lstStyle/>
        <a:p>
          <a:pPr lvl="0" algn="r" defTabSz="933450">
            <a:lnSpc>
              <a:spcPct val="90000"/>
            </a:lnSpc>
            <a:spcBef>
              <a:spcPct val="0"/>
            </a:spcBef>
            <a:spcAft>
              <a:spcPct val="35000"/>
            </a:spcAft>
          </a:pPr>
          <a:r>
            <a:rPr lang="en-US" sz="2100" kern="1200" dirty="0"/>
            <a:t> </a:t>
          </a:r>
        </a:p>
      </dsp:txBody>
      <dsp:txXfrm>
        <a:off x="820407" y="882714"/>
        <a:ext cx="1045968" cy="340868"/>
      </dsp:txXfrm>
    </dsp:sp>
    <dsp:sp modelId="{0EF12874-25E4-4BAD-BBD6-F457DC89BF81}">
      <dsp:nvSpPr>
        <dsp:cNvPr id="0" name=""/>
        <dsp:cNvSpPr/>
      </dsp:nvSpPr>
      <dsp:spPr>
        <a:xfrm>
          <a:off x="2718368" y="1400214"/>
          <a:ext cx="1045968" cy="32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718368" y="1400214"/>
        <a:ext cx="1045968" cy="325374"/>
      </dsp:txXfrm>
    </dsp:sp>
    <dsp:sp modelId="{19A418F9-2CD1-4CC8-AA4B-5C06B5009386}">
      <dsp:nvSpPr>
        <dsp:cNvPr id="0" name=""/>
        <dsp:cNvSpPr/>
      </dsp:nvSpPr>
      <dsp:spPr>
        <a:xfrm>
          <a:off x="2679572" y="882714"/>
          <a:ext cx="1045968" cy="42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679572" y="882714"/>
        <a:ext cx="1045968" cy="422986"/>
      </dsp:txXfrm>
    </dsp:sp>
    <dsp:sp modelId="{BD4FA78B-2C1F-4B88-8072-E3EC192CC9EE}">
      <dsp:nvSpPr>
        <dsp:cNvPr id="0" name=""/>
        <dsp:cNvSpPr/>
      </dsp:nvSpPr>
      <dsp:spPr>
        <a:xfrm>
          <a:off x="2588148" y="456629"/>
          <a:ext cx="1045968" cy="29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endParaRPr lang="en-US" sz="1900" kern="1200"/>
        </a:p>
      </dsp:txBody>
      <dsp:txXfrm>
        <a:off x="2588148" y="456629"/>
        <a:ext cx="1045968" cy="292526"/>
      </dsp:txXfrm>
    </dsp:sp>
    <dsp:sp modelId="{0BC1A282-5B09-4973-8109-77417EE8BE27}">
      <dsp:nvSpPr>
        <dsp:cNvPr id="0" name=""/>
        <dsp:cNvSpPr/>
      </dsp:nvSpPr>
      <dsp:spPr>
        <a:xfrm>
          <a:off x="2781824" y="148919"/>
          <a:ext cx="1045968" cy="26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endParaRPr lang="en-US" sz="1700" kern="1200"/>
        </a:p>
      </dsp:txBody>
      <dsp:txXfrm>
        <a:off x="2781824" y="148919"/>
        <a:ext cx="1045968" cy="267426"/>
      </dsp:txXfrm>
    </dsp:sp>
    <dsp:sp modelId="{C08F95E5-7A3B-4CD6-8236-13730FC51901}">
      <dsp:nvSpPr>
        <dsp:cNvPr id="0" name=""/>
        <dsp:cNvSpPr/>
      </dsp:nvSpPr>
      <dsp:spPr>
        <a:xfrm>
          <a:off x="880555" y="1958618"/>
          <a:ext cx="1045968" cy="47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r" defTabSz="933450">
            <a:lnSpc>
              <a:spcPct val="90000"/>
            </a:lnSpc>
            <a:spcBef>
              <a:spcPct val="0"/>
            </a:spcBef>
            <a:spcAft>
              <a:spcPct val="35000"/>
            </a:spcAft>
          </a:pPr>
          <a:endParaRPr lang="en-US" sz="2100" kern="1200"/>
        </a:p>
      </dsp:txBody>
      <dsp:txXfrm>
        <a:off x="880555" y="1958618"/>
        <a:ext cx="1045968" cy="472567"/>
      </dsp:txXfrm>
    </dsp:sp>
    <dsp:sp modelId="{34F3514D-63B9-43CA-AE92-422AD9359FEE}">
      <dsp:nvSpPr>
        <dsp:cNvPr id="0" name=""/>
        <dsp:cNvSpPr/>
      </dsp:nvSpPr>
      <dsp:spPr>
        <a:xfrm>
          <a:off x="1316625" y="2465272"/>
          <a:ext cx="1045968" cy="23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r" defTabSz="666750">
            <a:lnSpc>
              <a:spcPct val="90000"/>
            </a:lnSpc>
            <a:spcBef>
              <a:spcPct val="0"/>
            </a:spcBef>
            <a:spcAft>
              <a:spcPct val="35000"/>
            </a:spcAft>
          </a:pPr>
          <a:endParaRPr lang="en-US" sz="1500" kern="1200"/>
        </a:p>
      </dsp:txBody>
      <dsp:txXfrm>
        <a:off x="1316625" y="2465272"/>
        <a:ext cx="1045968" cy="238607"/>
      </dsp:txXfrm>
    </dsp:sp>
    <dsp:sp modelId="{5501C133-34A6-44FB-BCCB-83D0970D12BC}">
      <dsp:nvSpPr>
        <dsp:cNvPr id="0" name=""/>
        <dsp:cNvSpPr/>
      </dsp:nvSpPr>
      <dsp:spPr>
        <a:xfrm>
          <a:off x="1647438" y="2713176"/>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r" defTabSz="933450">
            <a:lnSpc>
              <a:spcPct val="90000"/>
            </a:lnSpc>
            <a:spcBef>
              <a:spcPct val="0"/>
            </a:spcBef>
            <a:spcAft>
              <a:spcPct val="35000"/>
            </a:spcAft>
          </a:pPr>
          <a:endParaRPr lang="en-US" sz="2100" kern="1200"/>
        </a:p>
      </dsp:txBody>
      <dsp:txXfrm>
        <a:off x="1647438" y="2713176"/>
        <a:ext cx="1045968" cy="340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B915A-6F4C-45E5-9B1F-1F9C03CC0628}">
      <dsp:nvSpPr>
        <dsp:cNvPr id="0" name=""/>
        <dsp:cNvSpPr/>
      </dsp:nvSpPr>
      <dsp:spPr>
        <a:xfrm>
          <a:off x="2411" y="63155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solidFill>
                <a:srgbClr val="FFFF00"/>
              </a:solidFill>
              <a:latin typeface="Tw Cen MT" panose="020B0602020104020603" pitchFamily="34" charset="0"/>
            </a:rPr>
            <a:t>Education &amp; Employment</a:t>
          </a:r>
        </a:p>
      </dsp:txBody>
      <dsp:txXfrm>
        <a:off x="2411" y="631557"/>
        <a:ext cx="1912739" cy="1147643"/>
      </dsp:txXfrm>
    </dsp:sp>
    <dsp:sp modelId="{213B0CB1-73A5-4461-9CAC-B3CAA578E6CF}">
      <dsp:nvSpPr>
        <dsp:cNvPr id="0" name=""/>
        <dsp:cNvSpPr/>
      </dsp:nvSpPr>
      <dsp:spPr>
        <a:xfrm>
          <a:off x="2106423" y="63155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w Cen MT" panose="020B0602020104020603" pitchFamily="34" charset="0"/>
            </a:rPr>
            <a:t>Data &amp; Research</a:t>
          </a:r>
        </a:p>
      </dsp:txBody>
      <dsp:txXfrm>
        <a:off x="2106423" y="631557"/>
        <a:ext cx="1912739" cy="1147643"/>
      </dsp:txXfrm>
    </dsp:sp>
    <dsp:sp modelId="{EB3A7268-48DD-403B-A0C5-21A2CA28693D}">
      <dsp:nvSpPr>
        <dsp:cNvPr id="0" name=""/>
        <dsp:cNvSpPr/>
      </dsp:nvSpPr>
      <dsp:spPr>
        <a:xfrm>
          <a:off x="4210436" y="63155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w Cen MT" panose="020B0602020104020603" pitchFamily="34" charset="0"/>
            </a:rPr>
            <a:t>Funding</a:t>
          </a:r>
        </a:p>
      </dsp:txBody>
      <dsp:txXfrm>
        <a:off x="4210436" y="631557"/>
        <a:ext cx="1912739" cy="1147643"/>
      </dsp:txXfrm>
    </dsp:sp>
    <dsp:sp modelId="{9259A89B-B30A-43B7-9A37-52F239E9FB94}">
      <dsp:nvSpPr>
        <dsp:cNvPr id="0" name=""/>
        <dsp:cNvSpPr/>
      </dsp:nvSpPr>
      <dsp:spPr>
        <a:xfrm>
          <a:off x="6314449" y="63155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w Cen MT" panose="020B0602020104020603" pitchFamily="34" charset="0"/>
            </a:rPr>
            <a:t>Well Being</a:t>
          </a:r>
        </a:p>
      </dsp:txBody>
      <dsp:txXfrm>
        <a:off x="6314449" y="631557"/>
        <a:ext cx="1912739" cy="1147643"/>
      </dsp:txXfrm>
    </dsp:sp>
    <dsp:sp modelId="{9F72922E-A905-48F5-B17E-3436BFF8F6E9}">
      <dsp:nvSpPr>
        <dsp:cNvPr id="0" name=""/>
        <dsp:cNvSpPr/>
      </dsp:nvSpPr>
      <dsp:spPr>
        <a:xfrm>
          <a:off x="2411" y="197047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w Cen MT" panose="020B0602020104020603" pitchFamily="34" charset="0"/>
            </a:rPr>
            <a:t>Stable Housing</a:t>
          </a:r>
        </a:p>
      </dsp:txBody>
      <dsp:txXfrm>
        <a:off x="2411" y="1970474"/>
        <a:ext cx="1912739" cy="1147643"/>
      </dsp:txXfrm>
    </dsp:sp>
    <dsp:sp modelId="{12CE0F3B-D6F2-4826-95E6-DD9EECF8F7AB}">
      <dsp:nvSpPr>
        <dsp:cNvPr id="0" name=""/>
        <dsp:cNvSpPr/>
      </dsp:nvSpPr>
      <dsp:spPr>
        <a:xfrm>
          <a:off x="2106423" y="197047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w Cen MT" panose="020B0602020104020603" pitchFamily="34" charset="0"/>
            </a:rPr>
            <a:t>Permanent Connections</a:t>
          </a:r>
        </a:p>
      </dsp:txBody>
      <dsp:txXfrm>
        <a:off x="2106423" y="1970474"/>
        <a:ext cx="1912739" cy="1147643"/>
      </dsp:txXfrm>
    </dsp:sp>
    <dsp:sp modelId="{F75E5661-B084-4B86-A3C5-345BEAE75821}">
      <dsp:nvSpPr>
        <dsp:cNvPr id="0" name=""/>
        <dsp:cNvSpPr/>
      </dsp:nvSpPr>
      <dsp:spPr>
        <a:xfrm>
          <a:off x="4210436" y="197047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dirty="0">
              <a:solidFill>
                <a:schemeClr val="bg1"/>
              </a:solidFill>
              <a:latin typeface="Tw Cen MT" panose="020B0602020104020603" pitchFamily="34" charset="0"/>
            </a:rPr>
            <a:t>Youth Voice</a:t>
          </a:r>
        </a:p>
      </dsp:txBody>
      <dsp:txXfrm>
        <a:off x="4210436" y="1970474"/>
        <a:ext cx="1912739" cy="1147643"/>
      </dsp:txXfrm>
    </dsp:sp>
    <dsp:sp modelId="{0970E34F-9799-49DC-B717-14B013D2EAEC}">
      <dsp:nvSpPr>
        <dsp:cNvPr id="0" name=""/>
        <dsp:cNvSpPr/>
      </dsp:nvSpPr>
      <dsp:spPr>
        <a:xfrm>
          <a:off x="6314449" y="197047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w Cen MT" panose="020B0602020104020603" pitchFamily="34" charset="0"/>
            </a:rPr>
            <a:t>Outreach/PR</a:t>
          </a:r>
        </a:p>
      </dsp:txBody>
      <dsp:txXfrm>
        <a:off x="6314449" y="1970474"/>
        <a:ext cx="1912739" cy="1147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DEA0-00D3-4CF9-907D-FDDF5C614F4B}">
      <dsp:nvSpPr>
        <dsp:cNvPr id="0" name=""/>
        <dsp:cNvSpPr/>
      </dsp:nvSpPr>
      <dsp:spPr>
        <a:xfrm>
          <a:off x="427935" y="2616341"/>
          <a:ext cx="108446" cy="10845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7B6744-F4CE-474D-AF12-FBD3FD308245}">
      <dsp:nvSpPr>
        <dsp:cNvPr id="0" name=""/>
        <dsp:cNvSpPr/>
      </dsp:nvSpPr>
      <dsp:spPr>
        <a:xfrm>
          <a:off x="3105719" y="2821634"/>
          <a:ext cx="116085" cy="116205"/>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3CA14-107D-4FDE-90DA-A030BDFB7474}">
      <dsp:nvSpPr>
        <dsp:cNvPr id="0" name=""/>
        <dsp:cNvSpPr/>
      </dsp:nvSpPr>
      <dsp:spPr>
        <a:xfrm>
          <a:off x="1030285" y="687335"/>
          <a:ext cx="890981" cy="8909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4CB25C"/>
          </a:solidFill>
          <a:prstDash val="solid"/>
        </a:ln>
        <a:effectLst/>
      </dsp:spPr>
      <dsp:style>
        <a:lnRef idx="2">
          <a:scrgbClr r="0" g="0" b="0"/>
        </a:lnRef>
        <a:fillRef idx="1">
          <a:scrgbClr r="0" g="0" b="0"/>
        </a:fillRef>
        <a:effectRef idx="0">
          <a:scrgbClr r="0" g="0" b="0"/>
        </a:effectRef>
        <a:fontRef idx="minor"/>
      </dsp:style>
    </dsp:sp>
    <dsp:sp modelId="{FB44B7FC-E43B-4BED-9491-3A8008D83219}">
      <dsp:nvSpPr>
        <dsp:cNvPr id="0" name=""/>
        <dsp:cNvSpPr/>
      </dsp:nvSpPr>
      <dsp:spPr>
        <a:xfrm>
          <a:off x="29243" y="2627960"/>
          <a:ext cx="313370" cy="31341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7F70DC-4F47-4BB9-BE94-CF01E7A26EDD}">
      <dsp:nvSpPr>
        <dsp:cNvPr id="0" name=""/>
        <dsp:cNvSpPr/>
      </dsp:nvSpPr>
      <dsp:spPr>
        <a:xfrm>
          <a:off x="1162051" y="1665604"/>
          <a:ext cx="996036" cy="995960"/>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CD1F22"/>
          </a:solidFill>
          <a:prstDash val="solid"/>
        </a:ln>
        <a:effectLst/>
      </dsp:spPr>
      <dsp:style>
        <a:lnRef idx="2">
          <a:scrgbClr r="0" g="0" b="0"/>
        </a:lnRef>
        <a:fillRef idx="1">
          <a:scrgbClr r="0" g="0" b="0"/>
        </a:fillRef>
        <a:effectRef idx="0">
          <a:scrgbClr r="0" g="0" b="0"/>
        </a:effectRef>
        <a:fontRef idx="minor"/>
      </dsp:style>
    </dsp:sp>
    <dsp:sp modelId="{66465338-12A2-482F-AF74-0CFE352D5076}">
      <dsp:nvSpPr>
        <dsp:cNvPr id="0" name=""/>
        <dsp:cNvSpPr/>
      </dsp:nvSpPr>
      <dsp:spPr>
        <a:xfrm flipH="1">
          <a:off x="987742" y="2749559"/>
          <a:ext cx="74762" cy="7473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6D4BC6-288D-43E1-8EB2-B7376125BDA1}">
      <dsp:nvSpPr>
        <dsp:cNvPr id="0" name=""/>
        <dsp:cNvSpPr/>
      </dsp:nvSpPr>
      <dsp:spPr>
        <a:xfrm>
          <a:off x="307847" y="2802266"/>
          <a:ext cx="98870" cy="150597"/>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55F3BE-7C3C-4DB5-8A47-527D5D69315D}">
      <dsp:nvSpPr>
        <dsp:cNvPr id="0" name=""/>
        <dsp:cNvSpPr/>
      </dsp:nvSpPr>
      <dsp:spPr>
        <a:xfrm>
          <a:off x="193942" y="2724797"/>
          <a:ext cx="209314" cy="209169"/>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2F2148-8C30-4860-845B-0B80389C8C11}">
      <dsp:nvSpPr>
        <dsp:cNvPr id="0" name=""/>
        <dsp:cNvSpPr/>
      </dsp:nvSpPr>
      <dsp:spPr>
        <a:xfrm>
          <a:off x="2299401" y="2595244"/>
          <a:ext cx="159646" cy="15958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AB0DA8E-D4E4-4FB2-8A8F-054C44A5CD4A}">
      <dsp:nvSpPr>
        <dsp:cNvPr id="0" name=""/>
        <dsp:cNvSpPr/>
      </dsp:nvSpPr>
      <dsp:spPr>
        <a:xfrm>
          <a:off x="185927" y="2686063"/>
          <a:ext cx="184595" cy="1845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6A0A57-E857-45E8-9A17-FB32C6D9814E}">
      <dsp:nvSpPr>
        <dsp:cNvPr id="0" name=""/>
        <dsp:cNvSpPr/>
      </dsp:nvSpPr>
      <dsp:spPr>
        <a:xfrm>
          <a:off x="166159" y="2686061"/>
          <a:ext cx="207264" cy="23241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0119-7F96-488C-B6D4-DCB78B499206}">
      <dsp:nvSpPr>
        <dsp:cNvPr id="0" name=""/>
        <dsp:cNvSpPr/>
      </dsp:nvSpPr>
      <dsp:spPr>
        <a:xfrm>
          <a:off x="1859281" y="417557"/>
          <a:ext cx="637021" cy="63681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F9AB32"/>
          </a:solidFill>
          <a:prstDash val="solid"/>
        </a:ln>
        <a:effectLst/>
      </dsp:spPr>
      <dsp:style>
        <a:lnRef idx="2">
          <a:scrgbClr r="0" g="0" b="0"/>
        </a:lnRef>
        <a:fillRef idx="1">
          <a:scrgbClr r="0" g="0" b="0"/>
        </a:fillRef>
        <a:effectRef idx="0">
          <a:scrgbClr r="0" g="0" b="0"/>
        </a:effectRef>
        <a:fontRef idx="minor"/>
      </dsp:style>
    </dsp:sp>
    <dsp:sp modelId="{EE6FD334-D6DF-4C83-A955-30D1EF04FDFB}">
      <dsp:nvSpPr>
        <dsp:cNvPr id="0" name=""/>
        <dsp:cNvSpPr/>
      </dsp:nvSpPr>
      <dsp:spPr>
        <a:xfrm flipH="1" flipV="1">
          <a:off x="165323" y="2761051"/>
          <a:ext cx="41210" cy="4121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2682D0-4131-430A-83D6-668713D909A0}">
      <dsp:nvSpPr>
        <dsp:cNvPr id="0" name=""/>
        <dsp:cNvSpPr/>
      </dsp:nvSpPr>
      <dsp:spPr>
        <a:xfrm>
          <a:off x="2149792" y="1238240"/>
          <a:ext cx="619881" cy="619604"/>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rgbClr val="EACD7C"/>
          </a:solidFill>
          <a:prstDash val="solid"/>
        </a:ln>
        <a:effectLst/>
      </dsp:spPr>
      <dsp:style>
        <a:lnRef idx="2">
          <a:scrgbClr r="0" g="0" b="0"/>
        </a:lnRef>
        <a:fillRef idx="1">
          <a:scrgbClr r="0" g="0" b="0"/>
        </a:fillRef>
        <a:effectRef idx="0">
          <a:scrgbClr r="0" g="0" b="0"/>
        </a:effectRef>
        <a:fontRef idx="minor"/>
      </dsp:style>
    </dsp:sp>
    <dsp:sp modelId="{FA374BAE-8A88-486D-8D3A-86FD1503031C}">
      <dsp:nvSpPr>
        <dsp:cNvPr id="0" name=""/>
        <dsp:cNvSpPr/>
      </dsp:nvSpPr>
      <dsp:spPr>
        <a:xfrm flipV="1">
          <a:off x="280304" y="2724795"/>
          <a:ext cx="129779" cy="129848"/>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CF236-A78E-44A0-A72C-DE1E7B41507F}">
      <dsp:nvSpPr>
        <dsp:cNvPr id="0" name=""/>
        <dsp:cNvSpPr/>
      </dsp:nvSpPr>
      <dsp:spPr>
        <a:xfrm>
          <a:off x="193942" y="2782899"/>
          <a:ext cx="154880" cy="154940"/>
        </a:xfrm>
        <a:prstGeom prst="donut">
          <a:avLst>
            <a:gd name="adj" fmla="val 746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A1D03A-BB7A-47BD-82A7-F2FE2AD3E1D5}">
      <dsp:nvSpPr>
        <dsp:cNvPr id="0" name=""/>
        <dsp:cNvSpPr/>
      </dsp:nvSpPr>
      <dsp:spPr>
        <a:xfrm>
          <a:off x="2672715" y="503556"/>
          <a:ext cx="1101457" cy="1101005"/>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rgbClr val="4C3736"/>
          </a:solidFill>
          <a:prstDash val="solid"/>
        </a:ln>
        <a:effectLst/>
      </dsp:spPr>
      <dsp:style>
        <a:lnRef idx="2">
          <a:scrgbClr r="0" g="0" b="0"/>
        </a:lnRef>
        <a:fillRef idx="1">
          <a:scrgbClr r="0" g="0" b="0"/>
        </a:fillRef>
        <a:effectRef idx="0">
          <a:scrgbClr r="0" g="0" b="0"/>
        </a:effectRef>
        <a:fontRef idx="minor"/>
      </dsp:style>
    </dsp:sp>
    <dsp:sp modelId="{8BDD1DAF-B23D-4CB3-9CA7-A923E2ED093D}">
      <dsp:nvSpPr>
        <dsp:cNvPr id="0" name=""/>
        <dsp:cNvSpPr/>
      </dsp:nvSpPr>
      <dsp:spPr>
        <a:xfrm>
          <a:off x="20071" y="2666694"/>
          <a:ext cx="331714" cy="33157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1E6600-AE6C-439D-A38F-63A221FD63AC}">
      <dsp:nvSpPr>
        <dsp:cNvPr id="0" name=""/>
        <dsp:cNvSpPr/>
      </dsp:nvSpPr>
      <dsp:spPr>
        <a:xfrm flipH="1">
          <a:off x="2211195" y="2537142"/>
          <a:ext cx="176413" cy="176358"/>
        </a:xfrm>
        <a:prstGeom prst="ellipse">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E7C0B5B-3ABB-4B00-B4AF-22DE3D397A46}">
      <dsp:nvSpPr>
        <dsp:cNvPr id="0" name=""/>
        <dsp:cNvSpPr/>
      </dsp:nvSpPr>
      <dsp:spPr>
        <a:xfrm>
          <a:off x="49136" y="2724795"/>
          <a:ext cx="273582" cy="273623"/>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407A72-C471-43B1-853E-FA0F2FC6D704}">
      <dsp:nvSpPr>
        <dsp:cNvPr id="0" name=""/>
        <dsp:cNvSpPr/>
      </dsp:nvSpPr>
      <dsp:spPr>
        <a:xfrm>
          <a:off x="2788921" y="1781811"/>
          <a:ext cx="951053" cy="950934"/>
        </a:xfrm>
        <a:prstGeom prst="ellipse">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5295B5"/>
          </a:solidFill>
          <a:prstDash val="solid"/>
        </a:ln>
        <a:effectLst/>
      </dsp:spPr>
      <dsp:style>
        <a:lnRef idx="2">
          <a:scrgbClr r="0" g="0" b="0"/>
        </a:lnRef>
        <a:fillRef idx="1">
          <a:scrgbClr r="0" g="0" b="0"/>
        </a:fillRef>
        <a:effectRef idx="0">
          <a:scrgbClr r="0" g="0" b="0"/>
        </a:effectRef>
        <a:fontRef idx="minor"/>
      </dsp:style>
    </dsp:sp>
    <dsp:sp modelId="{2873EE0F-1F5B-472B-B986-E873CA7851BD}">
      <dsp:nvSpPr>
        <dsp:cNvPr id="0" name=""/>
        <dsp:cNvSpPr/>
      </dsp:nvSpPr>
      <dsp:spPr>
        <a:xfrm>
          <a:off x="820407" y="882714"/>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 numCol="1" spcCol="1270" anchor="b" anchorCtr="0">
          <a:noAutofit/>
        </a:bodyPr>
        <a:lstStyle/>
        <a:p>
          <a:pPr lvl="0" algn="r" defTabSz="933450">
            <a:lnSpc>
              <a:spcPct val="90000"/>
            </a:lnSpc>
            <a:spcBef>
              <a:spcPct val="0"/>
            </a:spcBef>
            <a:spcAft>
              <a:spcPct val="35000"/>
            </a:spcAft>
          </a:pPr>
          <a:r>
            <a:rPr lang="en-US" sz="2100" kern="1200" dirty="0"/>
            <a:t> </a:t>
          </a:r>
        </a:p>
      </dsp:txBody>
      <dsp:txXfrm>
        <a:off x="820407" y="882714"/>
        <a:ext cx="1045968" cy="340868"/>
      </dsp:txXfrm>
    </dsp:sp>
    <dsp:sp modelId="{0EF12874-25E4-4BAD-BBD6-F457DC89BF81}">
      <dsp:nvSpPr>
        <dsp:cNvPr id="0" name=""/>
        <dsp:cNvSpPr/>
      </dsp:nvSpPr>
      <dsp:spPr>
        <a:xfrm>
          <a:off x="2718368" y="1400214"/>
          <a:ext cx="1045968" cy="325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718368" y="1400214"/>
        <a:ext cx="1045968" cy="325374"/>
      </dsp:txXfrm>
    </dsp:sp>
    <dsp:sp modelId="{19A418F9-2CD1-4CC8-AA4B-5C06B5009386}">
      <dsp:nvSpPr>
        <dsp:cNvPr id="0" name=""/>
        <dsp:cNvSpPr/>
      </dsp:nvSpPr>
      <dsp:spPr>
        <a:xfrm>
          <a:off x="2679572" y="882714"/>
          <a:ext cx="1045968" cy="42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en-US" sz="2100" kern="1200" dirty="0"/>
            <a:t> </a:t>
          </a:r>
        </a:p>
      </dsp:txBody>
      <dsp:txXfrm>
        <a:off x="2679572" y="882714"/>
        <a:ext cx="1045968" cy="422986"/>
      </dsp:txXfrm>
    </dsp:sp>
    <dsp:sp modelId="{BD4FA78B-2C1F-4B88-8072-E3EC192CC9EE}">
      <dsp:nvSpPr>
        <dsp:cNvPr id="0" name=""/>
        <dsp:cNvSpPr/>
      </dsp:nvSpPr>
      <dsp:spPr>
        <a:xfrm>
          <a:off x="2588148" y="456629"/>
          <a:ext cx="1045968" cy="29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endParaRPr lang="en-US" sz="1900" kern="1200"/>
        </a:p>
      </dsp:txBody>
      <dsp:txXfrm>
        <a:off x="2588148" y="456629"/>
        <a:ext cx="1045968" cy="292526"/>
      </dsp:txXfrm>
    </dsp:sp>
    <dsp:sp modelId="{0BC1A282-5B09-4973-8109-77417EE8BE27}">
      <dsp:nvSpPr>
        <dsp:cNvPr id="0" name=""/>
        <dsp:cNvSpPr/>
      </dsp:nvSpPr>
      <dsp:spPr>
        <a:xfrm>
          <a:off x="2781824" y="148919"/>
          <a:ext cx="1045968" cy="26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endParaRPr lang="en-US" sz="1700" kern="1200"/>
        </a:p>
      </dsp:txBody>
      <dsp:txXfrm>
        <a:off x="2781824" y="148919"/>
        <a:ext cx="1045968" cy="267426"/>
      </dsp:txXfrm>
    </dsp:sp>
    <dsp:sp modelId="{C08F95E5-7A3B-4CD6-8236-13730FC51901}">
      <dsp:nvSpPr>
        <dsp:cNvPr id="0" name=""/>
        <dsp:cNvSpPr/>
      </dsp:nvSpPr>
      <dsp:spPr>
        <a:xfrm>
          <a:off x="880555" y="1958618"/>
          <a:ext cx="1045968" cy="47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r" defTabSz="933450">
            <a:lnSpc>
              <a:spcPct val="90000"/>
            </a:lnSpc>
            <a:spcBef>
              <a:spcPct val="0"/>
            </a:spcBef>
            <a:spcAft>
              <a:spcPct val="35000"/>
            </a:spcAft>
          </a:pPr>
          <a:endParaRPr lang="en-US" sz="2100" kern="1200"/>
        </a:p>
      </dsp:txBody>
      <dsp:txXfrm>
        <a:off x="880555" y="1958618"/>
        <a:ext cx="1045968" cy="472567"/>
      </dsp:txXfrm>
    </dsp:sp>
    <dsp:sp modelId="{34F3514D-63B9-43CA-AE92-422AD9359FEE}">
      <dsp:nvSpPr>
        <dsp:cNvPr id="0" name=""/>
        <dsp:cNvSpPr/>
      </dsp:nvSpPr>
      <dsp:spPr>
        <a:xfrm>
          <a:off x="1316625" y="2465272"/>
          <a:ext cx="1045968" cy="23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r" defTabSz="666750">
            <a:lnSpc>
              <a:spcPct val="90000"/>
            </a:lnSpc>
            <a:spcBef>
              <a:spcPct val="0"/>
            </a:spcBef>
            <a:spcAft>
              <a:spcPct val="35000"/>
            </a:spcAft>
          </a:pPr>
          <a:endParaRPr lang="en-US" sz="1500" kern="1200"/>
        </a:p>
      </dsp:txBody>
      <dsp:txXfrm>
        <a:off x="1316625" y="2465272"/>
        <a:ext cx="1045968" cy="238607"/>
      </dsp:txXfrm>
    </dsp:sp>
    <dsp:sp modelId="{5501C133-34A6-44FB-BCCB-83D0970D12BC}">
      <dsp:nvSpPr>
        <dsp:cNvPr id="0" name=""/>
        <dsp:cNvSpPr/>
      </dsp:nvSpPr>
      <dsp:spPr>
        <a:xfrm>
          <a:off x="1647438" y="2713176"/>
          <a:ext cx="1045968" cy="34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r" defTabSz="933450">
            <a:lnSpc>
              <a:spcPct val="90000"/>
            </a:lnSpc>
            <a:spcBef>
              <a:spcPct val="0"/>
            </a:spcBef>
            <a:spcAft>
              <a:spcPct val="35000"/>
            </a:spcAft>
          </a:pPr>
          <a:endParaRPr lang="en-US" sz="2100" kern="1200"/>
        </a:p>
      </dsp:txBody>
      <dsp:txXfrm>
        <a:off x="1647438" y="2713176"/>
        <a:ext cx="1045968" cy="340868"/>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1" rIns="93163" bIns="4658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63" tIns="46581" rIns="93163" bIns="46581" rtlCol="0"/>
          <a:lstStyle>
            <a:lvl1pPr algn="r" fontAlgn="auto">
              <a:spcBef>
                <a:spcPts val="0"/>
              </a:spcBef>
              <a:spcAft>
                <a:spcPts val="0"/>
              </a:spcAft>
              <a:defRPr sz="1200" smtClean="0">
                <a:latin typeface="+mn-lt"/>
                <a:cs typeface="+mn-cs"/>
              </a:defRPr>
            </a:lvl1pPr>
          </a:lstStyle>
          <a:p>
            <a:pPr>
              <a:defRPr/>
            </a:pPr>
            <a:fld id="{6FFCDEEC-85C9-4C96-BA07-DC1346F52D77}" type="datetimeFigureOut">
              <a:rPr lang="en-US"/>
              <a:pPr>
                <a:defRPr/>
              </a:pPr>
              <a:t>10/27/2017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3" tIns="46581" rIns="93163" bIns="46581"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3" tIns="46581" rIns="93163" bIns="46581" rtlCol="0" anchor="b"/>
          <a:lstStyle>
            <a:lvl1pPr algn="r" fontAlgn="auto">
              <a:spcBef>
                <a:spcPts val="0"/>
              </a:spcBef>
              <a:spcAft>
                <a:spcPts val="0"/>
              </a:spcAft>
              <a:defRPr sz="1200" smtClean="0">
                <a:latin typeface="+mn-lt"/>
                <a:cs typeface="+mn-cs"/>
              </a:defRPr>
            </a:lvl1pPr>
          </a:lstStyle>
          <a:p>
            <a:pPr>
              <a:defRPr/>
            </a:pPr>
            <a:fld id="{7B6D337A-94BB-4D48-AF3B-8C6270C51EEB}" type="slidenum">
              <a:rPr lang="en-US"/>
              <a:pPr>
                <a:defRPr/>
              </a:pPr>
              <a:t>‹#›</a:t>
            </a:fld>
            <a:endParaRPr lang="en-US" dirty="0"/>
          </a:p>
        </p:txBody>
      </p:sp>
    </p:spTree>
    <p:extLst>
      <p:ext uri="{BB962C8B-B14F-4D97-AF65-F5344CB8AC3E}">
        <p14:creationId xmlns:p14="http://schemas.microsoft.com/office/powerpoint/2010/main" val="4153722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1" rIns="93163" bIns="4658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fontAlgn="auto">
              <a:spcBef>
                <a:spcPts val="0"/>
              </a:spcBef>
              <a:spcAft>
                <a:spcPts val="0"/>
              </a:spcAft>
              <a:defRPr sz="1200" smtClean="0">
                <a:latin typeface="+mn-lt"/>
                <a:cs typeface="+mn-cs"/>
              </a:defRPr>
            </a:lvl1pPr>
          </a:lstStyle>
          <a:p>
            <a:pPr>
              <a:defRPr/>
            </a:pPr>
            <a:fld id="{B3DD1D36-20B8-4E7F-B2A3-0C1A67BBD212}" type="datetimeFigureOut">
              <a:rPr lang="en-US"/>
              <a:pPr>
                <a:defRPr/>
              </a:pPr>
              <a:t>10/27/2017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3" tIns="46581" rIns="93163" bIns="46581"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3" tIns="46581" rIns="93163" bIns="465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3" tIns="46581" rIns="93163" bIns="46581"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3" tIns="46581" rIns="93163" bIns="46581" rtlCol="0" anchor="b"/>
          <a:lstStyle>
            <a:lvl1pPr algn="r" fontAlgn="auto">
              <a:spcBef>
                <a:spcPts val="0"/>
              </a:spcBef>
              <a:spcAft>
                <a:spcPts val="0"/>
              </a:spcAft>
              <a:defRPr sz="1200" smtClean="0">
                <a:latin typeface="+mn-lt"/>
                <a:cs typeface="+mn-cs"/>
              </a:defRPr>
            </a:lvl1pPr>
          </a:lstStyle>
          <a:p>
            <a:pPr>
              <a:defRPr/>
            </a:pPr>
            <a:fld id="{DE61B3D3-DCF2-4292-B860-334F61CD4651}" type="slidenum">
              <a:rPr lang="en-US"/>
              <a:pPr>
                <a:defRPr/>
              </a:pPr>
              <a:t>‹#›</a:t>
            </a:fld>
            <a:endParaRPr lang="en-US" dirty="0"/>
          </a:p>
        </p:txBody>
      </p:sp>
    </p:spTree>
    <p:extLst>
      <p:ext uri="{BB962C8B-B14F-4D97-AF65-F5344CB8AC3E}">
        <p14:creationId xmlns:p14="http://schemas.microsoft.com/office/powerpoint/2010/main" val="321431706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Emcee/host</a:t>
            </a:r>
          </a:p>
        </p:txBody>
      </p:sp>
      <p:sp>
        <p:nvSpPr>
          <p:cNvPr id="4" name="Slide Number Placeholder 3"/>
          <p:cNvSpPr>
            <a:spLocks noGrp="1"/>
          </p:cNvSpPr>
          <p:nvPr>
            <p:ph type="sldNum" sz="quarter" idx="10"/>
          </p:nvPr>
        </p:nvSpPr>
        <p:spPr/>
        <p:txBody>
          <a:bodyPr/>
          <a:lstStyle/>
          <a:p>
            <a:fld id="{B4BAE66A-94BA-4938-A537-883BBC80A6DD}" type="slidenum">
              <a:rPr lang="en-US" smtClean="0"/>
              <a:t>1</a:t>
            </a:fld>
            <a:endParaRPr lang="en-US"/>
          </a:p>
        </p:txBody>
      </p:sp>
    </p:spTree>
    <p:extLst>
      <p:ext uri="{BB962C8B-B14F-4D97-AF65-F5344CB8AC3E}">
        <p14:creationId xmlns:p14="http://schemas.microsoft.com/office/powerpoint/2010/main" val="393641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Presenter</a:t>
            </a:r>
            <a:r>
              <a:rPr lang="en-US" baseline="0" dirty="0"/>
              <a:t> 2</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15</a:t>
            </a:fld>
            <a:endParaRPr lang="en-US"/>
          </a:p>
        </p:txBody>
      </p:sp>
    </p:spTree>
    <p:extLst>
      <p:ext uri="{BB962C8B-B14F-4D97-AF65-F5344CB8AC3E}">
        <p14:creationId xmlns:p14="http://schemas.microsoft.com/office/powerpoint/2010/main" val="165371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Presenter</a:t>
            </a:r>
            <a:r>
              <a:rPr lang="en-US" baseline="0" dirty="0"/>
              <a:t> 2</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16</a:t>
            </a:fld>
            <a:endParaRPr lang="en-US" dirty="0"/>
          </a:p>
        </p:txBody>
      </p:sp>
    </p:spTree>
    <p:extLst>
      <p:ext uri="{BB962C8B-B14F-4D97-AF65-F5344CB8AC3E}">
        <p14:creationId xmlns:p14="http://schemas.microsoft.com/office/powerpoint/2010/main" val="223514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Presenter</a:t>
            </a:r>
            <a:r>
              <a:rPr lang="en-US" baseline="0" dirty="0"/>
              <a:t> 2</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17</a:t>
            </a:fld>
            <a:endParaRPr lang="en-US"/>
          </a:p>
        </p:txBody>
      </p:sp>
    </p:spTree>
    <p:extLst>
      <p:ext uri="{BB962C8B-B14F-4D97-AF65-F5344CB8AC3E}">
        <p14:creationId xmlns:p14="http://schemas.microsoft.com/office/powerpoint/2010/main" val="327934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18</a:t>
            </a:fld>
            <a:endParaRPr lang="en-US"/>
          </a:p>
        </p:txBody>
      </p:sp>
    </p:spTree>
    <p:extLst>
      <p:ext uri="{BB962C8B-B14F-4D97-AF65-F5344CB8AC3E}">
        <p14:creationId xmlns:p14="http://schemas.microsoft.com/office/powerpoint/2010/main" val="77678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spcBef>
                <a:spcPts val="900"/>
              </a:spcBef>
            </a:pPr>
            <a:r>
              <a:rPr lang="en-US" sz="2400" b="1" dirty="0"/>
              <a:t>The Higher Education Access and Success for Homeless and Foster Youth Act (HEASHFY; S.1795/H.R. 3740; Sept 2017)</a:t>
            </a:r>
          </a:p>
          <a:p>
            <a:pPr lvl="1">
              <a:spcBef>
                <a:spcPts val="900"/>
              </a:spcBef>
            </a:pPr>
            <a:r>
              <a:rPr lang="en-US" sz="2000" dirty="0"/>
              <a:t>Eliminates the need for a yearly determination of independent student status for UHY barring a change in circumstances and/or conflicting information</a:t>
            </a:r>
          </a:p>
          <a:p>
            <a:pPr lvl="1">
              <a:spcBef>
                <a:spcPts val="900"/>
              </a:spcBef>
            </a:pPr>
            <a:r>
              <a:rPr lang="en-US" sz="2000" dirty="0"/>
              <a:t>Requires the Federal Student Aid Ombudsman to resolve disputes for UHY and foster youth who are denied independent student status</a:t>
            </a:r>
          </a:p>
          <a:p>
            <a:pPr lvl="1">
              <a:spcBef>
                <a:spcPts val="900"/>
              </a:spcBef>
            </a:pPr>
            <a:r>
              <a:rPr lang="en-US" sz="2000" dirty="0"/>
              <a:t>Provides in-state tuition for homeless and foster youth</a:t>
            </a:r>
          </a:p>
          <a:p>
            <a:pPr lvl="1">
              <a:spcBef>
                <a:spcPts val="900"/>
              </a:spcBef>
            </a:pPr>
            <a:r>
              <a:rPr lang="en-US" sz="2000" dirty="0"/>
              <a:t>Requires post-secondary institutions to</a:t>
            </a:r>
          </a:p>
          <a:p>
            <a:pPr lvl="2">
              <a:spcBef>
                <a:spcPts val="900"/>
              </a:spcBef>
            </a:pPr>
            <a:r>
              <a:rPr lang="en-US" sz="1800" dirty="0"/>
              <a:t>Designate SPOCs to assist homeless and foster youth</a:t>
            </a:r>
          </a:p>
          <a:p>
            <a:pPr lvl="2">
              <a:spcBef>
                <a:spcPts val="900"/>
              </a:spcBef>
            </a:pPr>
            <a:r>
              <a:rPr lang="en-US" sz="1800" dirty="0"/>
              <a:t>Disseminate information about FAFSA access for UHY and foster youth</a:t>
            </a:r>
          </a:p>
          <a:p>
            <a:pPr lvl="2">
              <a:spcBef>
                <a:spcPts val="900"/>
              </a:spcBef>
            </a:pPr>
            <a:r>
              <a:rPr lang="en-US" sz="1800" dirty="0"/>
              <a:t>Prioritize homeless and foster youth for campus housing</a:t>
            </a:r>
          </a:p>
          <a:p>
            <a:pPr lvl="2">
              <a:spcBef>
                <a:spcPts val="900"/>
              </a:spcBef>
            </a:pPr>
            <a:r>
              <a:rPr lang="en-US" sz="1800" dirty="0"/>
              <a:t>Develop a plan to support housing access during and between academic terms for UHY and foster youth</a:t>
            </a:r>
          </a:p>
          <a:p>
            <a:pPr lvl="0">
              <a:spcBef>
                <a:spcPts val="900"/>
              </a:spcBef>
            </a:pPr>
            <a:endParaRPr lang="en-US" sz="1800" dirty="0"/>
          </a:p>
          <a:p>
            <a:pPr>
              <a:spcBef>
                <a:spcPts val="900"/>
              </a:spcBef>
            </a:pPr>
            <a:r>
              <a:rPr lang="en-US" sz="2400" b="1" dirty="0"/>
              <a:t>The Fostering Success in Higher Education Act of 2017 (FSHEA; S. 1792/H.R. 3742; Sept 2017)</a:t>
            </a:r>
          </a:p>
          <a:p>
            <a:pPr lvl="1">
              <a:spcBef>
                <a:spcPts val="900"/>
              </a:spcBef>
            </a:pPr>
            <a:r>
              <a:rPr lang="en-US" sz="2000" dirty="0"/>
              <a:t>Creates a grant program to enable states to establish or expand initiatives that improve college access and success for homeless and foster youth</a:t>
            </a:r>
          </a:p>
          <a:p>
            <a:pPr lvl="1">
              <a:spcBef>
                <a:spcPts val="900"/>
              </a:spcBef>
            </a:pPr>
            <a:r>
              <a:rPr lang="en-US" sz="2000" dirty="0"/>
              <a:t>Requires states to award </a:t>
            </a:r>
            <a:r>
              <a:rPr lang="en-US" sz="2000" dirty="0" err="1"/>
              <a:t>subgrants</a:t>
            </a:r>
            <a:r>
              <a:rPr lang="en-US" sz="2000" dirty="0"/>
              <a:t> to higher education institutions to develop campus-based support services and financial assistance for homeless and foster youth, including</a:t>
            </a:r>
          </a:p>
          <a:p>
            <a:pPr lvl="2">
              <a:spcBef>
                <a:spcPts val="900"/>
              </a:spcBef>
            </a:pPr>
            <a:r>
              <a:rPr lang="en-US" sz="1800" dirty="0"/>
              <a:t>Establishing a POC to meet regularly with homeless and foster youth</a:t>
            </a:r>
          </a:p>
          <a:p>
            <a:pPr lvl="2">
              <a:spcBef>
                <a:spcPts val="900"/>
              </a:spcBef>
            </a:pPr>
            <a:r>
              <a:rPr lang="en-US" sz="1800" dirty="0"/>
              <a:t>Establishing support programs to assist with financial aid and other critical areas</a:t>
            </a:r>
          </a:p>
          <a:p>
            <a:pPr lvl="2">
              <a:spcBef>
                <a:spcPts val="900"/>
              </a:spcBef>
            </a:pPr>
            <a:r>
              <a:rPr lang="en-US" sz="1800" dirty="0"/>
              <a:t>Adjusting the COA to include housing during periods of non-enrollment</a:t>
            </a:r>
          </a:p>
          <a:p>
            <a:pPr lvl="2">
              <a:spcBef>
                <a:spcPts val="900"/>
              </a:spcBef>
            </a:pPr>
            <a:r>
              <a:rPr lang="en-US" sz="1800" dirty="0"/>
              <a:t>Providing institutional aid to meet the COA not covered by other aid</a:t>
            </a:r>
          </a:p>
          <a:p>
            <a:pPr lvl="2">
              <a:spcBef>
                <a:spcPts val="900"/>
              </a:spcBef>
            </a:pPr>
            <a:r>
              <a:rPr lang="en-US" sz="1800" dirty="0"/>
              <a:t>Subsidizing fees associated with student orientation</a:t>
            </a:r>
          </a:p>
          <a:p>
            <a:pPr lvl="2">
              <a:spcBef>
                <a:spcPts val="900"/>
              </a:spcBef>
            </a:pPr>
            <a:r>
              <a:rPr lang="en-US" sz="1800" dirty="0"/>
              <a:t>Ensuring the availability of student health services</a:t>
            </a:r>
          </a:p>
          <a:p>
            <a:pPr lvl="2">
              <a:spcBef>
                <a:spcPts val="900"/>
              </a:spcBef>
            </a:pPr>
            <a:r>
              <a:rPr lang="en-US" sz="1800" dirty="0"/>
              <a:t>Establishing early alert systems to help students struggling academically</a:t>
            </a:r>
          </a:p>
          <a:p>
            <a:pPr lvl="2">
              <a:spcBef>
                <a:spcPts val="900"/>
              </a:spcBef>
            </a:pPr>
            <a:endParaRPr lang="en-US" sz="1800" dirty="0"/>
          </a:p>
          <a:p>
            <a:pPr>
              <a:spcBef>
                <a:spcPts val="2400"/>
              </a:spcBef>
            </a:pPr>
            <a:r>
              <a:rPr lang="en-US" b="1" dirty="0"/>
              <a:t>The College Student Hunger Act of 2017 (H.R. 3875; Sept 2017)</a:t>
            </a:r>
          </a:p>
          <a:p>
            <a:pPr lvl="1">
              <a:spcBef>
                <a:spcPts val="2400"/>
              </a:spcBef>
            </a:pPr>
            <a:r>
              <a:rPr lang="en-US" dirty="0"/>
              <a:t>Amends the Food and Nutrition Act to expand the eligibility of students to participate in the Supplemental Nutrition Assistance Program</a:t>
            </a:r>
          </a:p>
          <a:p>
            <a:pPr lvl="0">
              <a:spcBef>
                <a:spcPts val="900"/>
              </a:spcBef>
            </a:pPr>
            <a:endParaRPr lang="en-US" sz="1800" dirty="0"/>
          </a:p>
          <a:p>
            <a:pPr>
              <a:spcBef>
                <a:spcPts val="2400"/>
              </a:spcBef>
            </a:pPr>
            <a:r>
              <a:rPr lang="en-US" b="1" dirty="0"/>
              <a:t>The Community College Student Success Act (H.R. 2960; June 2017)</a:t>
            </a:r>
            <a:endParaRPr lang="en-US" dirty="0"/>
          </a:p>
          <a:p>
            <a:pPr lvl="1">
              <a:spcBef>
                <a:spcPts val="2400"/>
              </a:spcBef>
            </a:pPr>
            <a:r>
              <a:rPr lang="en-US" dirty="0"/>
              <a:t>Funds a competitive grant program to help post-secondary institutions plan and implement programs that provide comprehensive support services and resources designed to increase transfer and graduation rates at community colleges</a:t>
            </a:r>
          </a:p>
          <a:p>
            <a:pPr lvl="1">
              <a:spcBef>
                <a:spcPts val="2400"/>
              </a:spcBef>
            </a:pPr>
            <a:r>
              <a:rPr lang="en-US" dirty="0"/>
              <a:t>Supports include academic advising, tutoring, and financial support in the form of a tuition waiver to cover the gap between tuition; fees and financial aid, and a financial incentive, such as a transportation pass or gas card, at least once per month</a:t>
            </a:r>
          </a:p>
          <a:p>
            <a:pPr lvl="0">
              <a:spcBef>
                <a:spcPts val="900"/>
              </a:spcBef>
            </a:pPr>
            <a:endParaRPr lang="en-US" sz="18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19</a:t>
            </a:fld>
            <a:endParaRPr lang="en-US"/>
          </a:p>
        </p:txBody>
      </p:sp>
    </p:spTree>
    <p:extLst>
      <p:ext uri="{BB962C8B-B14F-4D97-AF65-F5344CB8AC3E}">
        <p14:creationId xmlns:p14="http://schemas.microsoft.com/office/powerpoint/2010/main" val="24087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indent="0" algn="l" defTabSz="914400" rtl="0" eaLnBrk="1" fontAlgn="auto" latinLnBrk="0" hangingPunct="1">
              <a:lnSpc>
                <a:spcPct val="100000"/>
              </a:lnSpc>
              <a:spcBef>
                <a:spcPts val="0"/>
              </a:spcBef>
              <a:spcAft>
                <a:spcPts val="0"/>
              </a:spcAft>
              <a:buClrTx/>
              <a:buSzTx/>
              <a:buFontTx/>
              <a:buNone/>
              <a:tabLst/>
              <a:defRPr/>
            </a:pPr>
            <a:r>
              <a:rPr lang="en-US" sz="1200" b="0" dirty="0"/>
              <a:t>Emcee/host</a:t>
            </a:r>
          </a:p>
          <a:p>
            <a:pPr marL="45720" indent="0">
              <a:buNone/>
            </a:pPr>
            <a:endParaRPr lang="en-US" sz="1200" b="0" dirty="0"/>
          </a:p>
          <a:p>
            <a:pPr marL="45720" indent="0">
              <a:buNone/>
            </a:pPr>
            <a:endParaRPr lang="en-US" sz="1200" b="0" dirty="0"/>
          </a:p>
          <a:p>
            <a:r>
              <a:rPr lang="en-US" dirty="0"/>
              <a:t>James is a high school senior staying in a RHYA shelter. Who can determine that he’s an independent student?</a:t>
            </a:r>
          </a:p>
          <a:p>
            <a:pPr marL="171450" indent="-171450">
              <a:buFont typeface="Arial" panose="020B0604020202020204" pitchFamily="34" charset="0"/>
              <a:buChar char="•"/>
            </a:pPr>
            <a:r>
              <a:rPr lang="en-US" baseline="0" dirty="0"/>
              <a:t>The local liaison for her school district</a:t>
            </a:r>
          </a:p>
          <a:p>
            <a:pPr marL="171450" indent="-171450">
              <a:buFont typeface="Arial" panose="020B0604020202020204" pitchFamily="34" charset="0"/>
              <a:buChar char="•"/>
            </a:pPr>
            <a:r>
              <a:rPr lang="en-US" baseline="0" dirty="0"/>
              <a:t>The RHYA shelter director or designee</a:t>
            </a:r>
          </a:p>
          <a:p>
            <a:pPr marL="171450" indent="-171450">
              <a:buFont typeface="Arial" panose="020B0604020202020204" pitchFamily="34" charset="0"/>
              <a:buChar char="•"/>
            </a:pPr>
            <a:r>
              <a:rPr lang="en-US" baseline="0" dirty="0"/>
              <a:t>A HUD shelter director or designee</a:t>
            </a:r>
          </a:p>
          <a:p>
            <a:pPr marL="171450" indent="-171450">
              <a:buFont typeface="Arial" panose="020B0604020202020204" pitchFamily="34" charset="0"/>
              <a:buChar char="•"/>
            </a:pPr>
            <a:r>
              <a:rPr lang="en-US" baseline="0" dirty="0"/>
              <a:t>A financial aid administrator</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20</a:t>
            </a:fld>
            <a:endParaRPr lang="en-US" dirty="0"/>
          </a:p>
        </p:txBody>
      </p:sp>
    </p:spTree>
    <p:extLst>
      <p:ext uri="{BB962C8B-B14F-4D97-AF65-F5344CB8AC3E}">
        <p14:creationId xmlns:p14="http://schemas.microsoft.com/office/powerpoint/2010/main" val="1684000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indent="0" algn="l" defTabSz="914400" rtl="0" eaLnBrk="1" fontAlgn="auto" latinLnBrk="0" hangingPunct="1">
              <a:lnSpc>
                <a:spcPct val="100000"/>
              </a:lnSpc>
              <a:spcBef>
                <a:spcPts val="0"/>
              </a:spcBef>
              <a:spcAft>
                <a:spcPts val="0"/>
              </a:spcAft>
              <a:buClrTx/>
              <a:buSzTx/>
              <a:buFontTx/>
              <a:buNone/>
              <a:tabLst/>
              <a:defRPr/>
            </a:pPr>
            <a:r>
              <a:rPr lang="en-US" sz="1200" b="0" dirty="0"/>
              <a:t>Emcee/host</a:t>
            </a:r>
          </a:p>
          <a:p>
            <a:pPr marL="45720" indent="0">
              <a:buNone/>
            </a:pPr>
            <a:endParaRPr lang="en-US" sz="1200" b="0" dirty="0"/>
          </a:p>
          <a:p>
            <a:pPr marL="45720" indent="0">
              <a:buNone/>
            </a:pPr>
            <a:endParaRPr lang="en-US" sz="1200" b="0" dirty="0"/>
          </a:p>
          <a:p>
            <a:r>
              <a:rPr lang="en-US" dirty="0"/>
              <a:t>James is a high school senior staying in a RHYA shelter. Who can determine that he’s an independent student?</a:t>
            </a:r>
          </a:p>
          <a:p>
            <a:pPr marL="171450" indent="-171450">
              <a:buFont typeface="Arial" panose="020B0604020202020204" pitchFamily="34" charset="0"/>
              <a:buChar char="•"/>
            </a:pPr>
            <a:r>
              <a:rPr lang="en-US" baseline="0" dirty="0"/>
              <a:t>The local liaison for her school district</a:t>
            </a:r>
          </a:p>
          <a:p>
            <a:pPr marL="171450" indent="-171450">
              <a:buFont typeface="Arial" panose="020B0604020202020204" pitchFamily="34" charset="0"/>
              <a:buChar char="•"/>
            </a:pPr>
            <a:r>
              <a:rPr lang="en-US" baseline="0" dirty="0"/>
              <a:t>The RHYA shelter director or designee</a:t>
            </a:r>
          </a:p>
          <a:p>
            <a:pPr marL="171450" indent="-171450">
              <a:buFont typeface="Arial" panose="020B0604020202020204" pitchFamily="34" charset="0"/>
              <a:buChar char="•"/>
            </a:pPr>
            <a:r>
              <a:rPr lang="en-US" baseline="0" dirty="0"/>
              <a:t>A HUD shelter director or designee</a:t>
            </a:r>
          </a:p>
          <a:p>
            <a:pPr marL="171450" indent="-171450">
              <a:buFont typeface="Arial" panose="020B0604020202020204" pitchFamily="34" charset="0"/>
              <a:buChar char="•"/>
            </a:pPr>
            <a:r>
              <a:rPr lang="en-US" baseline="0" dirty="0"/>
              <a:t>A financial aid administrator</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21</a:t>
            </a:fld>
            <a:endParaRPr lang="en-US" dirty="0"/>
          </a:p>
        </p:txBody>
      </p:sp>
    </p:spTree>
    <p:extLst>
      <p:ext uri="{BB962C8B-B14F-4D97-AF65-F5344CB8AC3E}">
        <p14:creationId xmlns:p14="http://schemas.microsoft.com/office/powerpoint/2010/main" val="401080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Emcee/host</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22</a:t>
            </a:fld>
            <a:endParaRPr lang="en-US" dirty="0"/>
          </a:p>
        </p:txBody>
      </p:sp>
    </p:spTree>
    <p:extLst>
      <p:ext uri="{BB962C8B-B14F-4D97-AF65-F5344CB8AC3E}">
        <p14:creationId xmlns:p14="http://schemas.microsoft.com/office/powerpoint/2010/main" val="345656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Presenter</a:t>
            </a:r>
            <a:r>
              <a:rPr lang="en-US" baseline="0" dirty="0"/>
              <a:t> 1</a:t>
            </a:r>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23</a:t>
            </a:fld>
            <a:endParaRPr lang="en-US"/>
          </a:p>
        </p:txBody>
      </p:sp>
    </p:spTree>
    <p:extLst>
      <p:ext uri="{BB962C8B-B14F-4D97-AF65-F5344CB8AC3E}">
        <p14:creationId xmlns:p14="http://schemas.microsoft.com/office/powerpoint/2010/main" val="2440457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24</a:t>
            </a:fld>
            <a:endParaRPr lang="en-US"/>
          </a:p>
        </p:txBody>
      </p:sp>
    </p:spTree>
    <p:extLst>
      <p:ext uri="{BB962C8B-B14F-4D97-AF65-F5344CB8AC3E}">
        <p14:creationId xmlns:p14="http://schemas.microsoft.com/office/powerpoint/2010/main" val="256240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introduce themselves in the order in which they appear on the screen.</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a:t>
            </a:fld>
            <a:endParaRPr lang="en-US" dirty="0"/>
          </a:p>
        </p:txBody>
      </p:sp>
    </p:spTree>
    <p:extLst>
      <p:ext uri="{BB962C8B-B14F-4D97-AF65-F5344CB8AC3E}">
        <p14:creationId xmlns:p14="http://schemas.microsoft.com/office/powerpoint/2010/main" val="370781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25</a:t>
            </a:fld>
            <a:endParaRPr lang="en-US"/>
          </a:p>
        </p:txBody>
      </p:sp>
    </p:spTree>
    <p:extLst>
      <p:ext uri="{BB962C8B-B14F-4D97-AF65-F5344CB8AC3E}">
        <p14:creationId xmlns:p14="http://schemas.microsoft.com/office/powerpoint/2010/main" val="198785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26</a:t>
            </a:fld>
            <a:endParaRPr lang="en-US"/>
          </a:p>
        </p:txBody>
      </p:sp>
    </p:spTree>
    <p:extLst>
      <p:ext uri="{BB962C8B-B14F-4D97-AF65-F5344CB8AC3E}">
        <p14:creationId xmlns:p14="http://schemas.microsoft.com/office/powerpoint/2010/main" val="765006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27</a:t>
            </a:fld>
            <a:endParaRPr lang="en-US"/>
          </a:p>
        </p:txBody>
      </p:sp>
    </p:spTree>
    <p:extLst>
      <p:ext uri="{BB962C8B-B14F-4D97-AF65-F5344CB8AC3E}">
        <p14:creationId xmlns:p14="http://schemas.microsoft.com/office/powerpoint/2010/main" val="2017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28</a:t>
            </a:fld>
            <a:endParaRPr lang="en-US"/>
          </a:p>
        </p:txBody>
      </p:sp>
    </p:spTree>
    <p:extLst>
      <p:ext uri="{BB962C8B-B14F-4D97-AF65-F5344CB8AC3E}">
        <p14:creationId xmlns:p14="http://schemas.microsoft.com/office/powerpoint/2010/main" val="199429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29</a:t>
            </a:fld>
            <a:endParaRPr lang="en-US"/>
          </a:p>
        </p:txBody>
      </p:sp>
    </p:spTree>
    <p:extLst>
      <p:ext uri="{BB962C8B-B14F-4D97-AF65-F5344CB8AC3E}">
        <p14:creationId xmlns:p14="http://schemas.microsoft.com/office/powerpoint/2010/main" val="630681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Presenter</a:t>
            </a:r>
            <a:r>
              <a:rPr lang="en-US" baseline="0" dirty="0"/>
              <a:t> 2</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30</a:t>
            </a:fld>
            <a:endParaRPr lang="en-US"/>
          </a:p>
        </p:txBody>
      </p:sp>
    </p:spTree>
    <p:extLst>
      <p:ext uri="{BB962C8B-B14F-4D97-AF65-F5344CB8AC3E}">
        <p14:creationId xmlns:p14="http://schemas.microsoft.com/office/powerpoint/2010/main" val="3398682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31</a:t>
            </a:fld>
            <a:endParaRPr lang="en-US"/>
          </a:p>
        </p:txBody>
      </p:sp>
    </p:spTree>
    <p:extLst>
      <p:ext uri="{BB962C8B-B14F-4D97-AF65-F5344CB8AC3E}">
        <p14:creationId xmlns:p14="http://schemas.microsoft.com/office/powerpoint/2010/main" val="2216186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32</a:t>
            </a:fld>
            <a:endParaRPr lang="en-US"/>
          </a:p>
        </p:txBody>
      </p:sp>
    </p:spTree>
    <p:extLst>
      <p:ext uri="{BB962C8B-B14F-4D97-AF65-F5344CB8AC3E}">
        <p14:creationId xmlns:p14="http://schemas.microsoft.com/office/powerpoint/2010/main" val="1884363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33</a:t>
            </a:fld>
            <a:endParaRPr lang="en-US"/>
          </a:p>
        </p:txBody>
      </p:sp>
    </p:spTree>
    <p:extLst>
      <p:ext uri="{BB962C8B-B14F-4D97-AF65-F5344CB8AC3E}">
        <p14:creationId xmlns:p14="http://schemas.microsoft.com/office/powerpoint/2010/main" val="2445222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34</a:t>
            </a:fld>
            <a:endParaRPr lang="en-US"/>
          </a:p>
        </p:txBody>
      </p:sp>
    </p:spTree>
    <p:extLst>
      <p:ext uri="{BB962C8B-B14F-4D97-AF65-F5344CB8AC3E}">
        <p14:creationId xmlns:p14="http://schemas.microsoft.com/office/powerpoint/2010/main" val="129219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4</a:t>
            </a:fld>
            <a:endParaRPr lang="en-US"/>
          </a:p>
        </p:txBody>
      </p:sp>
    </p:spTree>
    <p:extLst>
      <p:ext uri="{BB962C8B-B14F-4D97-AF65-F5344CB8AC3E}">
        <p14:creationId xmlns:p14="http://schemas.microsoft.com/office/powerpoint/2010/main" val="2090805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35</a:t>
            </a:fld>
            <a:endParaRPr lang="en-US"/>
          </a:p>
        </p:txBody>
      </p:sp>
    </p:spTree>
    <p:extLst>
      <p:ext uri="{BB962C8B-B14F-4D97-AF65-F5344CB8AC3E}">
        <p14:creationId xmlns:p14="http://schemas.microsoft.com/office/powerpoint/2010/main" val="3723012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Mission:</a:t>
            </a:r>
            <a:r>
              <a:rPr lang="en-US" baseline="0" dirty="0"/>
              <a:t> </a:t>
            </a:r>
            <a:r>
              <a:rPr lang="en-US" sz="1200" kern="1200" dirty="0">
                <a:solidFill>
                  <a:schemeClr val="tx1"/>
                </a:solidFill>
                <a:effectLst/>
                <a:latin typeface="+mn-lt"/>
                <a:ea typeface="+mn-ea"/>
                <a:cs typeface="+mn-cs"/>
              </a:rPr>
              <a:t>To provide a path to independence for at-risk, homeless and foster youth through education, mentoring, and life-skills 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Education should be an attainable goal for even the most dis-advantaged.  That's why we're here. Educate Tomorrow provides a continuum of care for transitioning foster and homeless youth into adulthood focusing on higher education, and employ-ability.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want college coaches(That specifically serve foster care/homeless youth) EVERYWHERE!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36</a:t>
            </a:fld>
            <a:endParaRPr lang="en-US"/>
          </a:p>
        </p:txBody>
      </p:sp>
    </p:spTree>
    <p:extLst>
      <p:ext uri="{BB962C8B-B14F-4D97-AF65-F5344CB8AC3E}">
        <p14:creationId xmlns:p14="http://schemas.microsoft.com/office/powerpoint/2010/main" val="1792092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37</a:t>
            </a:fld>
            <a:endParaRPr lang="en-US"/>
          </a:p>
        </p:txBody>
      </p:sp>
    </p:spTree>
    <p:extLst>
      <p:ext uri="{BB962C8B-B14F-4D97-AF65-F5344CB8AC3E}">
        <p14:creationId xmlns:p14="http://schemas.microsoft.com/office/powerpoint/2010/main" val="784261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Emcee/host</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38</a:t>
            </a:fld>
            <a:endParaRPr lang="en-US" dirty="0"/>
          </a:p>
        </p:txBody>
      </p:sp>
    </p:spTree>
    <p:extLst>
      <p:ext uri="{BB962C8B-B14F-4D97-AF65-F5344CB8AC3E}">
        <p14:creationId xmlns:p14="http://schemas.microsoft.com/office/powerpoint/2010/main" val="3141287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Presenter</a:t>
            </a:r>
            <a:r>
              <a:rPr lang="en-US" baseline="0" dirty="0"/>
              <a:t> 1</a:t>
            </a:r>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39</a:t>
            </a:fld>
            <a:endParaRPr lang="en-US"/>
          </a:p>
        </p:txBody>
      </p:sp>
    </p:spTree>
    <p:extLst>
      <p:ext uri="{BB962C8B-B14F-4D97-AF65-F5344CB8AC3E}">
        <p14:creationId xmlns:p14="http://schemas.microsoft.com/office/powerpoint/2010/main" val="1016650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Emcee/host</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50</a:t>
            </a:fld>
            <a:endParaRPr lang="en-US" dirty="0"/>
          </a:p>
        </p:txBody>
      </p:sp>
    </p:spTree>
    <p:extLst>
      <p:ext uri="{BB962C8B-B14F-4D97-AF65-F5344CB8AC3E}">
        <p14:creationId xmlns:p14="http://schemas.microsoft.com/office/powerpoint/2010/main" val="317272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Emcee/host</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51</a:t>
            </a:fld>
            <a:endParaRPr lang="en-US" dirty="0"/>
          </a:p>
        </p:txBody>
      </p:sp>
    </p:spTree>
    <p:extLst>
      <p:ext uri="{BB962C8B-B14F-4D97-AF65-F5344CB8AC3E}">
        <p14:creationId xmlns:p14="http://schemas.microsoft.com/office/powerpoint/2010/main" val="83575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Presenter</a:t>
            </a:r>
            <a:r>
              <a:rPr lang="en-US" baseline="0" dirty="0"/>
              <a:t> 1</a:t>
            </a:r>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5</a:t>
            </a:fld>
            <a:endParaRPr lang="en-US"/>
          </a:p>
        </p:txBody>
      </p:sp>
    </p:spTree>
    <p:extLst>
      <p:ext uri="{BB962C8B-B14F-4D97-AF65-F5344CB8AC3E}">
        <p14:creationId xmlns:p14="http://schemas.microsoft.com/office/powerpoint/2010/main" val="96536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Chapin Hall Report</a:t>
            </a:r>
            <a:br>
              <a:rPr lang="en-US" dirty="0"/>
            </a:br>
            <a:r>
              <a:rPr lang="en-US" dirty="0"/>
              <a:t>Wisconsin HOPE Lab work</a:t>
            </a:r>
          </a:p>
          <a:p>
            <a:r>
              <a:rPr lang="en-US" dirty="0"/>
              <a:t>HUD YHDP</a:t>
            </a:r>
          </a:p>
          <a:p>
            <a:r>
              <a:rPr lang="en-US" dirty="0"/>
              <a:t>New ESSA statutory requirements</a:t>
            </a:r>
          </a:p>
          <a:p>
            <a:r>
              <a:rPr lang="en-US" dirty="0"/>
              <a:t>Proposed legislation</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6</a:t>
            </a:fld>
            <a:endParaRPr lang="en-US" dirty="0"/>
          </a:p>
        </p:txBody>
      </p:sp>
    </p:spTree>
    <p:extLst>
      <p:ext uri="{BB962C8B-B14F-4D97-AF65-F5344CB8AC3E}">
        <p14:creationId xmlns:p14="http://schemas.microsoft.com/office/powerpoint/2010/main" val="153170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1</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11</a:t>
            </a:fld>
            <a:endParaRPr lang="en-US"/>
          </a:p>
        </p:txBody>
      </p:sp>
    </p:spTree>
    <p:extLst>
      <p:ext uri="{BB962C8B-B14F-4D97-AF65-F5344CB8AC3E}">
        <p14:creationId xmlns:p14="http://schemas.microsoft.com/office/powerpoint/2010/main" val="144179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Presenter</a:t>
            </a:r>
            <a:r>
              <a:rPr lang="en-US" baseline="0" dirty="0"/>
              <a:t> 1</a:t>
            </a:r>
            <a:endParaRPr lang="en-US" dirty="0"/>
          </a:p>
        </p:txBody>
      </p:sp>
    </p:spTree>
    <p:extLst>
      <p:ext uri="{BB962C8B-B14F-4D97-AF65-F5344CB8AC3E}">
        <p14:creationId xmlns:p14="http://schemas.microsoft.com/office/powerpoint/2010/main" val="400214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Presenter</a:t>
            </a:r>
            <a:r>
              <a:rPr lang="en-US" baseline="0" dirty="0"/>
              <a:t> 2</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13</a:t>
            </a:fld>
            <a:endParaRPr lang="en-US"/>
          </a:p>
        </p:txBody>
      </p:sp>
    </p:spTree>
    <p:extLst>
      <p:ext uri="{BB962C8B-B14F-4D97-AF65-F5344CB8AC3E}">
        <p14:creationId xmlns:p14="http://schemas.microsoft.com/office/powerpoint/2010/main" val="401867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Presenter</a:t>
            </a:r>
            <a:r>
              <a:rPr lang="en-US" baseline="0" dirty="0"/>
              <a:t> 2</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673208-AEE8-42B4-9996-060F79AC669D}" type="slidenum">
              <a:rPr lang="en-US" smtClean="0"/>
              <a:t>14</a:t>
            </a:fld>
            <a:endParaRPr lang="en-US"/>
          </a:p>
        </p:txBody>
      </p:sp>
    </p:spTree>
    <p:extLst>
      <p:ext uri="{BB962C8B-B14F-4D97-AF65-F5344CB8AC3E}">
        <p14:creationId xmlns:p14="http://schemas.microsoft.com/office/powerpoint/2010/main" val="355524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71751"/>
            <a:ext cx="7772400" cy="685799"/>
          </a:xfrm>
          <a:prstGeom prst="rect">
            <a:avLst/>
          </a:prstGeom>
        </p:spPr>
        <p:txBody>
          <a:bodyPr vert="horz"/>
          <a:lstStyle>
            <a:lvl1pPr>
              <a:defRPr sz="4000" b="1" i="0" kern="1200" cap="all" spc="0">
                <a:solidFill>
                  <a:srgbClr val="038A00"/>
                </a:solidFill>
                <a:latin typeface="Tw Cen MT"/>
                <a:cs typeface="Tw Cen MT"/>
              </a:defRPr>
            </a:lvl1pPr>
          </a:lstStyle>
          <a:p>
            <a:r>
              <a:rPr lang="en-US" dirty="0"/>
              <a:t>Serving and Supporting Homeless Students</a:t>
            </a:r>
          </a:p>
        </p:txBody>
      </p:sp>
      <p:sp>
        <p:nvSpPr>
          <p:cNvPr id="3" name="Subtitle 2"/>
          <p:cNvSpPr>
            <a:spLocks noGrp="1"/>
          </p:cNvSpPr>
          <p:nvPr>
            <p:ph type="subTitle" idx="1"/>
          </p:nvPr>
        </p:nvSpPr>
        <p:spPr>
          <a:xfrm>
            <a:off x="1371600" y="3771900"/>
            <a:ext cx="6400800" cy="800100"/>
          </a:xfrm>
          <a:prstGeom prst="rect">
            <a:avLst/>
          </a:prstGeom>
        </p:spPr>
        <p:txBody>
          <a:bodyPr vert="horz"/>
          <a:lstStyle>
            <a:lvl1pPr marL="0" indent="0" algn="ctr">
              <a:buNone/>
              <a:defRPr sz="2400" cap="all">
                <a:solidFill>
                  <a:srgbClr val="1A4265"/>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974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2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381260" cy="790796"/>
          </a:xfrm>
          <a:prstGeom prst="rect">
            <a:avLst/>
          </a:prstGeom>
        </p:spPr>
        <p:txBody>
          <a:bodyPr>
            <a:normAutofit/>
          </a:bodyPr>
          <a:lstStyle>
            <a:lvl1pPr algn="ctr" defTabSz="914400" rtl="0" eaLnBrk="1" latinLnBrk="0" hangingPunct="1">
              <a:spcBef>
                <a:spcPct val="0"/>
              </a:spcBef>
              <a:buNone/>
              <a:defRPr lang="en-US" sz="3600" kern="1200" dirty="0">
                <a:solidFill>
                  <a:schemeClr val="tx1">
                    <a:lumMod val="75000"/>
                    <a:lumOff val="25000"/>
                  </a:schemeClr>
                </a:solidFill>
                <a:latin typeface="Keep Calm" panose="02000000000000000000" pitchFamily="2" charset="0"/>
                <a:ea typeface="+mj-ea"/>
                <a:cs typeface="+mj-cs"/>
              </a:defRPr>
            </a:lvl1pPr>
          </a:lstStyle>
          <a:p>
            <a:r>
              <a:rPr lang="en-US" dirty="0"/>
              <a:t>Click to edit Master title style</a:t>
            </a:r>
          </a:p>
        </p:txBody>
      </p:sp>
      <p:sp>
        <p:nvSpPr>
          <p:cNvPr id="7" name="Content Placeholder 2"/>
          <p:cNvSpPr>
            <a:spLocks noGrp="1"/>
          </p:cNvSpPr>
          <p:nvPr>
            <p:ph idx="1"/>
          </p:nvPr>
        </p:nvSpPr>
        <p:spPr>
          <a:xfrm>
            <a:off x="457200" y="1200149"/>
            <a:ext cx="8229600" cy="3634740"/>
          </a:xfrm>
          <a:prstGeom prst="rect">
            <a:avLst/>
          </a:prstGeom>
        </p:spPr>
        <p:txBody>
          <a:bodyPr>
            <a:normAutofit/>
          </a:bodyPr>
          <a:lstStyle>
            <a:lvl1pPr marL="457200" indent="-457200">
              <a:defRPr sz="2800">
                <a:solidFill>
                  <a:schemeClr val="tx1">
                    <a:lumMod val="75000"/>
                    <a:lumOff val="25000"/>
                  </a:schemeClr>
                </a:solidFill>
                <a:latin typeface="Century Gothic" panose="020B0502020202020204" pitchFamily="34" charset="0"/>
              </a:defRPr>
            </a:lvl1pPr>
            <a:lvl2pPr marL="914400" indent="-457200">
              <a:defRPr sz="2400">
                <a:solidFill>
                  <a:schemeClr val="tx1">
                    <a:lumMod val="75000"/>
                    <a:lumOff val="25000"/>
                  </a:schemeClr>
                </a:solidFill>
                <a:latin typeface="Century Gothic" panose="020B0502020202020204" pitchFamily="34" charset="0"/>
              </a:defRPr>
            </a:lvl2pPr>
            <a:lvl3pPr marL="1371600" indent="-457200">
              <a:defRPr sz="2000">
                <a:solidFill>
                  <a:schemeClr val="tx1">
                    <a:lumMod val="75000"/>
                    <a:lumOff val="25000"/>
                  </a:schemeClr>
                </a:solidFill>
                <a:latin typeface="Century Gothic" panose="020B0502020202020204" pitchFamily="34" charset="0"/>
              </a:defRPr>
            </a:lvl3pPr>
            <a:lvl4pPr marL="1828800" indent="-457200">
              <a:defRPr sz="1800">
                <a:solidFill>
                  <a:schemeClr val="tx1">
                    <a:lumMod val="75000"/>
                    <a:lumOff val="25000"/>
                  </a:schemeClr>
                </a:solidFill>
                <a:latin typeface="Century Gothic" panose="020B0502020202020204" pitchFamily="34" charset="0"/>
              </a:defRPr>
            </a:lvl4pPr>
            <a:lvl5pPr marL="2286000" indent="-457200">
              <a:defRPr sz="18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9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ounded Rectangle 8"/>
          <p:cNvSpPr/>
          <p:nvPr userDrawn="1"/>
        </p:nvSpPr>
        <p:spPr>
          <a:xfrm>
            <a:off x="-189186" y="520262"/>
            <a:ext cx="2259313" cy="4102976"/>
          </a:xfrm>
          <a:prstGeom prst="roundRect">
            <a:avLst>
              <a:gd name="adj" fmla="val 5621"/>
            </a:avLst>
          </a:prstGeom>
          <a:solidFill>
            <a:srgbClr val="4B4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0276" y="522271"/>
            <a:ext cx="6577928" cy="4100967"/>
          </a:xfrm>
        </p:spPr>
        <p:txBody>
          <a:bodyPr anchor="ctr" anchorCtr="0">
            <a:normAutofit/>
          </a:bodyPr>
          <a:lstStyle>
            <a:lvl1pPr>
              <a:defRPr sz="3300" b="0">
                <a:solidFill>
                  <a:srgbClr val="C88250"/>
                </a:solidFill>
                <a:latin typeface="Tw Cen MT" panose="020B0602020104020603"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703" y="4306560"/>
            <a:ext cx="598517" cy="685800"/>
          </a:xfrm>
          <a:prstGeom prst="rect">
            <a:avLst/>
          </a:prstGeom>
        </p:spPr>
      </p:pic>
      <p:sp>
        <p:nvSpPr>
          <p:cNvPr id="8" name="Rectangle 7"/>
          <p:cNvSpPr/>
          <p:nvPr userDrawn="1"/>
        </p:nvSpPr>
        <p:spPr>
          <a:xfrm rot="16200000">
            <a:off x="-508606" y="1572490"/>
            <a:ext cx="3326873" cy="2019784"/>
          </a:xfrm>
          <a:prstGeom prst="rect">
            <a:avLst/>
          </a:prstGeom>
          <a:noFill/>
        </p:spPr>
        <p:txBody>
          <a:bodyPr wrap="none" lIns="68580" tIns="34290" rIns="68580" bIns="34290">
            <a:spAutoFit/>
          </a:bodyPr>
          <a:lstStyle/>
          <a:p>
            <a:pPr algn="ctr"/>
            <a:r>
              <a:rPr lang="en-US" sz="4050" b="1" cap="none" spc="0" dirty="0">
                <a:ln w="18000">
                  <a:solidFill>
                    <a:schemeClr val="bg1"/>
                  </a:solidFill>
                  <a:prstDash val="solid"/>
                  <a:miter lim="800000"/>
                </a:ln>
                <a:noFill/>
                <a:effectLst>
                  <a:outerShdw blurRad="25500" dist="23000" dir="7020000" algn="tl">
                    <a:srgbClr val="000000">
                      <a:alpha val="50000"/>
                    </a:srgbClr>
                  </a:outerShdw>
                </a:effectLst>
                <a:latin typeface="Century Gothic" panose="020B0502020202020204" pitchFamily="34" charset="0"/>
              </a:rPr>
              <a:t>What do you</a:t>
            </a:r>
            <a:br>
              <a:rPr lang="en-US" sz="4050" b="1" cap="none" spc="0" dirty="0">
                <a:ln w="18000">
                  <a:solidFill>
                    <a:schemeClr val="bg1"/>
                  </a:solidFill>
                  <a:prstDash val="solid"/>
                  <a:miter lim="800000"/>
                </a:ln>
                <a:noFill/>
                <a:effectLst>
                  <a:outerShdw blurRad="25500" dist="23000" dir="7020000" algn="tl">
                    <a:srgbClr val="000000">
                      <a:alpha val="50000"/>
                    </a:srgbClr>
                  </a:outerShdw>
                </a:effectLst>
                <a:latin typeface="Century Gothic" panose="020B0502020202020204" pitchFamily="34" charset="0"/>
              </a:rPr>
            </a:br>
            <a:r>
              <a:rPr lang="en-US" sz="8625" b="1" cap="none" spc="0" dirty="0">
                <a:ln w="18000">
                  <a:solidFill>
                    <a:schemeClr val="bg1"/>
                  </a:solidFill>
                  <a:prstDash val="solid"/>
                  <a:miter lim="800000"/>
                </a:ln>
                <a:noFill/>
                <a:effectLst>
                  <a:outerShdw blurRad="25500" dist="23000" dir="7020000" algn="tl">
                    <a:srgbClr val="000000">
                      <a:alpha val="50000"/>
                    </a:srgbClr>
                  </a:outerShdw>
                </a:effectLst>
                <a:latin typeface="Century Gothic" panose="020B0502020202020204" pitchFamily="34" charset="0"/>
              </a:rPr>
              <a:t>think?</a:t>
            </a:r>
          </a:p>
        </p:txBody>
      </p:sp>
    </p:spTree>
    <p:extLst>
      <p:ext uri="{BB962C8B-B14F-4D97-AF65-F5344CB8AC3E}">
        <p14:creationId xmlns:p14="http://schemas.microsoft.com/office/powerpoint/2010/main" val="218329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7" y="0"/>
            <a:ext cx="9142937" cy="5147065"/>
          </a:xfrm>
          <a:prstGeom prst="rect">
            <a:avLst/>
          </a:prstGeom>
        </p:spPr>
      </p:pic>
      <p:grpSp>
        <p:nvGrpSpPr>
          <p:cNvPr id="9" name="Group 8" title="Text Container Shape"/>
          <p:cNvGrpSpPr/>
          <p:nvPr userDrawn="1"/>
        </p:nvGrpSpPr>
        <p:grpSpPr>
          <a:xfrm>
            <a:off x="1839516" y="946548"/>
            <a:ext cx="5464969" cy="3250406"/>
            <a:chOff x="2452688" y="1262063"/>
            <a:chExt cx="7286625" cy="4333875"/>
          </a:xfrm>
        </p:grpSpPr>
        <p:sp>
          <p:nvSpPr>
            <p:cNvPr id="175" name="Freeform 159"/>
            <p:cNvSpPr/>
            <p:nvPr userDrawn="1"/>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3175">
              <a:solidFill>
                <a:schemeClr val="bg1"/>
              </a:solid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3175">
              <a:solidFill>
                <a:schemeClr val="bg1"/>
              </a:solidFill>
              <a:prstDash val="solid"/>
              <a:round/>
              <a:headEnd/>
              <a:tailEnd/>
            </a:ln>
          </p:spPr>
        </p:sp>
        <p:cxnSp>
          <p:nvCxnSpPr>
            <p:cNvPr id="185" name="Straight Connector 184"/>
            <p:cNvCxnSpPr/>
            <p:nvPr/>
          </p:nvCxnSpPr>
          <p:spPr>
            <a:xfrm>
              <a:off x="5410200" y="3862794"/>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4722548"/>
            <a:ext cx="2057400" cy="273844"/>
          </a:xfrm>
          <a:prstGeom prst="rect">
            <a:avLst/>
          </a:prstGeom>
        </p:spPr>
        <p:txBody>
          <a:bodyPr/>
          <a:lstStyle>
            <a:lvl1pPr>
              <a:defRPr>
                <a:solidFill>
                  <a:schemeClr val="bg2"/>
                </a:solidFill>
              </a:defRPr>
            </a:lvl1pPr>
          </a:lstStyle>
          <a:p>
            <a:fld id="{BB02557A-7053-4340-A874-8AB926A8EDA1}" type="datetimeFigureOut">
              <a:rPr lang="en-US" dirty="0"/>
              <a:pPr/>
              <a:t>10/27/2017</a:t>
            </a:fld>
            <a:endParaRPr lang="en-US" dirty="0"/>
          </a:p>
        </p:txBody>
      </p:sp>
      <p:sp>
        <p:nvSpPr>
          <p:cNvPr id="5" name="Footer Placeholder 4"/>
          <p:cNvSpPr>
            <a:spLocks noGrp="1"/>
          </p:cNvSpPr>
          <p:nvPr>
            <p:ph type="ftr" sz="quarter" idx="11"/>
          </p:nvPr>
        </p:nvSpPr>
        <p:spPr>
          <a:xfrm>
            <a:off x="3030683" y="4722548"/>
            <a:ext cx="3086100" cy="273844"/>
          </a:xfrm>
          <a:prstGeom prst="rect">
            <a:avLst/>
          </a:prstGeo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4722548"/>
            <a:ext cx="2086157" cy="273844"/>
          </a:xfrm>
          <a:prstGeom prst="rect">
            <a:avLst/>
          </a:prstGeom>
        </p:spPr>
        <p:txBody>
          <a:bodyPr anchor="ctr"/>
          <a:lstStyle>
            <a:lvl1pPr algn="l">
              <a:defRPr sz="9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2371726" y="1372935"/>
            <a:ext cx="4394793" cy="2351669"/>
          </a:xfrm>
        </p:spPr>
        <p:txBody>
          <a:bodyPr anchor="ctr" anchorCtr="0">
            <a:normAutofit/>
          </a:bodyPr>
          <a:lstStyle>
            <a:lvl1pPr algn="ctr">
              <a:lnSpc>
                <a:spcPct val="105000"/>
              </a:lnSpc>
              <a:defRPr sz="3000" baseline="0">
                <a:solidFill>
                  <a:srgbClr val="4B4600"/>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25371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ounded Rectangle 8"/>
          <p:cNvSpPr/>
          <p:nvPr userDrawn="1"/>
        </p:nvSpPr>
        <p:spPr>
          <a:xfrm>
            <a:off x="-189186" y="1525345"/>
            <a:ext cx="7508327" cy="1028700"/>
          </a:xfrm>
          <a:prstGeom prst="roundRect">
            <a:avLst>
              <a:gd name="adj" fmla="val 5621"/>
            </a:avLst>
          </a:prstGeom>
          <a:solidFill>
            <a:srgbClr val="000A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703" y="4306560"/>
            <a:ext cx="598517" cy="685800"/>
          </a:xfrm>
          <a:prstGeom prst="rect">
            <a:avLst/>
          </a:prstGeom>
        </p:spPr>
      </p:pic>
      <p:sp>
        <p:nvSpPr>
          <p:cNvPr id="8" name="Rectangle 7"/>
          <p:cNvSpPr/>
          <p:nvPr userDrawn="1"/>
        </p:nvSpPr>
        <p:spPr>
          <a:xfrm>
            <a:off x="447778" y="1556785"/>
            <a:ext cx="4214936" cy="992579"/>
          </a:xfrm>
          <a:prstGeom prst="rect">
            <a:avLst/>
          </a:prstGeom>
          <a:noFill/>
        </p:spPr>
        <p:txBody>
          <a:bodyPr wrap="none" lIns="68580" tIns="34290" rIns="68580" bIns="34290">
            <a:spAutoFit/>
          </a:bodyPr>
          <a:lstStyle/>
          <a:p>
            <a:pPr algn="l"/>
            <a:r>
              <a:rPr lang="en-US" sz="6000" b="1" cap="none" spc="0" dirty="0">
                <a:ln w="18000">
                  <a:solidFill>
                    <a:schemeClr val="bg1"/>
                  </a:solidFill>
                  <a:prstDash val="solid"/>
                  <a:miter lim="800000"/>
                </a:ln>
                <a:noFill/>
                <a:effectLst>
                  <a:outerShdw blurRad="25500" dist="23000" dir="7020000" algn="tl">
                    <a:srgbClr val="000000">
                      <a:alpha val="50000"/>
                    </a:srgbClr>
                  </a:outerShdw>
                </a:effectLst>
                <a:latin typeface="Century Gothic" panose="020B0502020202020204" pitchFamily="34" charset="0"/>
              </a:rPr>
              <a:t>Questions?</a:t>
            </a:r>
          </a:p>
        </p:txBody>
      </p:sp>
      <p:sp>
        <p:nvSpPr>
          <p:cNvPr id="10" name="Rounded Rectangle 9"/>
          <p:cNvSpPr/>
          <p:nvPr userDrawn="1"/>
        </p:nvSpPr>
        <p:spPr>
          <a:xfrm>
            <a:off x="1805153" y="2554045"/>
            <a:ext cx="7508327" cy="1028700"/>
          </a:xfrm>
          <a:prstGeom prst="roundRect">
            <a:avLst>
              <a:gd name="adj" fmla="val 5621"/>
            </a:avLst>
          </a:prstGeom>
          <a:solidFill>
            <a:srgbClr val="4B4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049848" y="2581574"/>
            <a:ext cx="4630114" cy="992579"/>
          </a:xfrm>
          <a:prstGeom prst="rect">
            <a:avLst/>
          </a:prstGeom>
          <a:noFill/>
        </p:spPr>
        <p:txBody>
          <a:bodyPr wrap="none" lIns="68580" tIns="34290" rIns="68580" bIns="34290">
            <a:spAutoFit/>
          </a:bodyPr>
          <a:lstStyle/>
          <a:p>
            <a:pPr algn="r"/>
            <a:r>
              <a:rPr lang="en-US" sz="6000" b="1" cap="none" spc="0" dirty="0">
                <a:ln w="18000">
                  <a:solidFill>
                    <a:schemeClr val="bg1"/>
                  </a:solidFill>
                  <a:prstDash val="solid"/>
                  <a:miter lim="800000"/>
                </a:ln>
                <a:noFill/>
                <a:effectLst>
                  <a:outerShdw blurRad="25500" dist="23000" dir="7020000" algn="tl">
                    <a:srgbClr val="000000">
                      <a:alpha val="50000"/>
                    </a:srgbClr>
                  </a:outerShdw>
                </a:effectLst>
                <a:latin typeface="Century Gothic" panose="020B0502020202020204" pitchFamily="34" charset="0"/>
              </a:rPr>
              <a:t>Comments?</a:t>
            </a:r>
          </a:p>
        </p:txBody>
      </p:sp>
    </p:spTree>
    <p:extLst>
      <p:ext uri="{BB962C8B-B14F-4D97-AF65-F5344CB8AC3E}">
        <p14:creationId xmlns:p14="http://schemas.microsoft.com/office/powerpoint/2010/main" val="10861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7" y="0"/>
            <a:ext cx="9142937" cy="5147065"/>
          </a:xfrm>
          <a:prstGeom prst="rect">
            <a:avLst/>
          </a:prstGeom>
        </p:spPr>
      </p:pic>
      <p:grpSp>
        <p:nvGrpSpPr>
          <p:cNvPr id="9" name="Group 8" title="Text Container Shape"/>
          <p:cNvGrpSpPr/>
          <p:nvPr userDrawn="1"/>
        </p:nvGrpSpPr>
        <p:grpSpPr>
          <a:xfrm>
            <a:off x="1839516" y="946548"/>
            <a:ext cx="5464969" cy="3250406"/>
            <a:chOff x="2452688" y="1262063"/>
            <a:chExt cx="7286625" cy="4333875"/>
          </a:xfrm>
        </p:grpSpPr>
        <p:sp>
          <p:nvSpPr>
            <p:cNvPr id="175" name="Freeform 159"/>
            <p:cNvSpPr/>
            <p:nvPr userDrawn="1"/>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3175">
              <a:solidFill>
                <a:schemeClr val="bg1"/>
              </a:solid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3175">
              <a:solidFill>
                <a:schemeClr val="bg1"/>
              </a:solidFill>
              <a:prstDash val="solid"/>
              <a:round/>
              <a:headEnd/>
              <a:tailEnd/>
            </a:ln>
          </p:spPr>
        </p:sp>
        <p:cxnSp>
          <p:nvCxnSpPr>
            <p:cNvPr id="185" name="Straight Connector 184"/>
            <p:cNvCxnSpPr/>
            <p:nvPr/>
          </p:nvCxnSpPr>
          <p:spPr>
            <a:xfrm>
              <a:off x="5410200" y="3862794"/>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4722548"/>
            <a:ext cx="2057400" cy="273844"/>
          </a:xfrm>
          <a:prstGeom prst="rect">
            <a:avLst/>
          </a:prstGeom>
        </p:spPr>
        <p:txBody>
          <a:bodyPr/>
          <a:lstStyle>
            <a:lvl1pPr>
              <a:defRPr>
                <a:solidFill>
                  <a:schemeClr val="bg2"/>
                </a:solidFill>
              </a:defRPr>
            </a:lvl1pPr>
          </a:lstStyle>
          <a:p>
            <a:fld id="{BB02557A-7053-4340-A874-8AB926A8EDA1}" type="datetimeFigureOut">
              <a:rPr lang="en-US" dirty="0"/>
              <a:pPr/>
              <a:t>10/27/2017</a:t>
            </a:fld>
            <a:endParaRPr lang="en-US" dirty="0"/>
          </a:p>
        </p:txBody>
      </p:sp>
      <p:sp>
        <p:nvSpPr>
          <p:cNvPr id="5" name="Footer Placeholder 4"/>
          <p:cNvSpPr>
            <a:spLocks noGrp="1"/>
          </p:cNvSpPr>
          <p:nvPr>
            <p:ph type="ftr" sz="quarter" idx="11"/>
          </p:nvPr>
        </p:nvSpPr>
        <p:spPr>
          <a:xfrm>
            <a:off x="3030683" y="4722548"/>
            <a:ext cx="3086100" cy="273844"/>
          </a:xfrm>
          <a:prstGeom prst="rect">
            <a:avLst/>
          </a:prstGeo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4722548"/>
            <a:ext cx="2086157" cy="273844"/>
          </a:xfrm>
          <a:prstGeom prst="rect">
            <a:avLst/>
          </a:prstGeom>
        </p:spPr>
        <p:txBody>
          <a:bodyPr anchor="ctr"/>
          <a:lstStyle>
            <a:lvl1pPr algn="l">
              <a:defRPr sz="9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2371726" y="1372935"/>
            <a:ext cx="4394793" cy="2351669"/>
          </a:xfrm>
        </p:spPr>
        <p:txBody>
          <a:bodyPr anchor="ctr" anchorCtr="0">
            <a:normAutofit/>
          </a:bodyPr>
          <a:lstStyle>
            <a:lvl1pPr algn="ctr">
              <a:lnSpc>
                <a:spcPct val="105000"/>
              </a:lnSpc>
              <a:defRPr sz="3000" baseline="0">
                <a:solidFill>
                  <a:srgbClr val="4B4600"/>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397761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7" y="0"/>
            <a:ext cx="9142937" cy="5147065"/>
          </a:xfrm>
          <a:prstGeom prst="rect">
            <a:avLst/>
          </a:prstGeom>
        </p:spPr>
      </p:pic>
      <p:grpSp>
        <p:nvGrpSpPr>
          <p:cNvPr id="9" name="Group 8" title="Text Container Shape"/>
          <p:cNvGrpSpPr/>
          <p:nvPr userDrawn="1"/>
        </p:nvGrpSpPr>
        <p:grpSpPr>
          <a:xfrm>
            <a:off x="1839516" y="946548"/>
            <a:ext cx="5464969" cy="3250406"/>
            <a:chOff x="2452688" y="1262063"/>
            <a:chExt cx="7286625" cy="4333875"/>
          </a:xfrm>
        </p:grpSpPr>
        <p:sp>
          <p:nvSpPr>
            <p:cNvPr id="175" name="Freeform 159"/>
            <p:cNvSpPr/>
            <p:nvPr userDrawn="1"/>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3175">
              <a:solidFill>
                <a:schemeClr val="bg1"/>
              </a:solid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3175">
              <a:solidFill>
                <a:schemeClr val="bg1"/>
              </a:solidFill>
              <a:prstDash val="solid"/>
              <a:round/>
              <a:headEnd/>
              <a:tailEnd/>
            </a:ln>
          </p:spPr>
        </p:sp>
        <p:cxnSp>
          <p:nvCxnSpPr>
            <p:cNvPr id="185" name="Straight Connector 184"/>
            <p:cNvCxnSpPr/>
            <p:nvPr/>
          </p:nvCxnSpPr>
          <p:spPr>
            <a:xfrm>
              <a:off x="5410200" y="3862794"/>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4722548"/>
            <a:ext cx="2057400" cy="273844"/>
          </a:xfrm>
          <a:prstGeom prst="rect">
            <a:avLst/>
          </a:prstGeom>
        </p:spPr>
        <p:txBody>
          <a:bodyPr/>
          <a:lstStyle>
            <a:lvl1pPr>
              <a:defRPr>
                <a:solidFill>
                  <a:schemeClr val="bg2"/>
                </a:solidFill>
              </a:defRPr>
            </a:lvl1pPr>
          </a:lstStyle>
          <a:p>
            <a:fld id="{BB02557A-7053-4340-A874-8AB926A8EDA1}" type="datetimeFigureOut">
              <a:rPr lang="en-US" dirty="0"/>
              <a:pPr/>
              <a:t>10/27/2017</a:t>
            </a:fld>
            <a:endParaRPr lang="en-US" dirty="0"/>
          </a:p>
        </p:txBody>
      </p:sp>
      <p:sp>
        <p:nvSpPr>
          <p:cNvPr id="5" name="Footer Placeholder 4"/>
          <p:cNvSpPr>
            <a:spLocks noGrp="1"/>
          </p:cNvSpPr>
          <p:nvPr>
            <p:ph type="ftr" sz="quarter" idx="11"/>
          </p:nvPr>
        </p:nvSpPr>
        <p:spPr>
          <a:xfrm>
            <a:off x="3030683" y="4722548"/>
            <a:ext cx="3086100" cy="273844"/>
          </a:xfrm>
          <a:prstGeom prst="rect">
            <a:avLst/>
          </a:prstGeo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4722548"/>
            <a:ext cx="2086157" cy="273844"/>
          </a:xfrm>
          <a:prstGeom prst="rect">
            <a:avLst/>
          </a:prstGeom>
        </p:spPr>
        <p:txBody>
          <a:bodyPr anchor="ctr"/>
          <a:lstStyle>
            <a:lvl1pPr algn="l">
              <a:defRPr sz="9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2371726" y="1372935"/>
            <a:ext cx="4394793" cy="2351669"/>
          </a:xfrm>
        </p:spPr>
        <p:txBody>
          <a:bodyPr anchor="ctr" anchorCtr="0">
            <a:normAutofit/>
          </a:bodyPr>
          <a:lstStyle>
            <a:lvl1pPr algn="ctr">
              <a:lnSpc>
                <a:spcPct val="105000"/>
              </a:lnSpc>
              <a:defRPr sz="3000" baseline="0">
                <a:solidFill>
                  <a:srgbClr val="4B4600"/>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77272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ext-Square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800100"/>
          </a:xfrm>
          <a:prstGeom prst="rect">
            <a:avLst/>
          </a:prstGeom>
        </p:spPr>
        <p:txBody>
          <a:bodyPr vert="horz" anchor="ctr" anchorCtr="0">
            <a:noAutofit/>
          </a:bodyPr>
          <a:lstStyle>
            <a:lvl1pPr algn="l">
              <a:defRPr sz="30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chemeClr val="tx1"/>
                </a:solidFill>
                <a:latin typeface="Tw Cen MT"/>
                <a:cs typeface="Tw Cen MT"/>
              </a:defRPr>
            </a:lvl1pPr>
            <a:lvl2pPr marL="457200" indent="-233363">
              <a:buClr>
                <a:srgbClr val="038A00"/>
              </a:buClr>
              <a:defRPr sz="2100">
                <a:solidFill>
                  <a:schemeClr val="tx1"/>
                </a:solidFill>
                <a:latin typeface="Tw Cen MT"/>
                <a:cs typeface="Tw Cen MT"/>
              </a:defRPr>
            </a:lvl2pPr>
            <a:lvl3pPr marL="692150" indent="-234950">
              <a:buClr>
                <a:srgbClr val="038A00"/>
              </a:buClr>
              <a:buFont typeface="Wingdings" charset="2"/>
              <a:buChar char="§"/>
              <a:defRPr sz="1800">
                <a:solidFill>
                  <a:schemeClr val="tx1"/>
                </a:solidFill>
                <a:latin typeface="Tw Cen MT"/>
                <a:cs typeface="Tw Cen MT"/>
              </a:defRPr>
            </a:lvl3pPr>
            <a:lvl4pPr marL="914400" indent="-217488">
              <a:buClr>
                <a:srgbClr val="038A00"/>
              </a:buClr>
              <a:defRPr sz="1600">
                <a:solidFill>
                  <a:schemeClr val="tx1"/>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1520" y="4171950"/>
            <a:ext cx="640080" cy="733838"/>
          </a:xfrm>
          <a:prstGeom prst="rect">
            <a:avLst/>
          </a:prstGeom>
        </p:spPr>
      </p:pic>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33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86102"/>
            <a:ext cx="7772400" cy="685799"/>
          </a:xfrm>
          <a:prstGeom prst="rect">
            <a:avLst/>
          </a:prstGeom>
        </p:spPr>
        <p:txBody>
          <a:bodyPr vert="horz"/>
          <a:lstStyle>
            <a:lvl1pPr>
              <a:defRPr sz="52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3771900"/>
            <a:ext cx="6400800" cy="8001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59286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noAutofit/>
          </a:bodyPr>
          <a:lstStyle>
            <a:lvl1pPr algn="l">
              <a:defRPr sz="30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chemeClr val="tx1"/>
                </a:solidFill>
                <a:latin typeface="Tw Cen MT"/>
                <a:cs typeface="Tw Cen MT"/>
              </a:defRPr>
            </a:lvl1pPr>
            <a:lvl2pPr marL="457200" indent="-233363">
              <a:buClr>
                <a:srgbClr val="038A00"/>
              </a:buClr>
              <a:defRPr sz="2100">
                <a:solidFill>
                  <a:schemeClr val="tx1"/>
                </a:solidFill>
                <a:latin typeface="Tw Cen MT"/>
                <a:cs typeface="Tw Cen MT"/>
              </a:defRPr>
            </a:lvl2pPr>
            <a:lvl3pPr marL="692150" indent="-234950">
              <a:buClr>
                <a:srgbClr val="038A00"/>
              </a:buClr>
              <a:buFont typeface="Wingdings" charset="2"/>
              <a:buChar char="§"/>
              <a:defRPr sz="1800">
                <a:solidFill>
                  <a:schemeClr val="tx1"/>
                </a:solidFill>
                <a:latin typeface="Tw Cen MT"/>
                <a:cs typeface="Tw Cen MT"/>
              </a:defRPr>
            </a:lvl3pPr>
            <a:lvl4pPr marL="914400" indent="-217488">
              <a:buClr>
                <a:srgbClr val="038A00"/>
              </a:buClr>
              <a:defRPr sz="1600">
                <a:solidFill>
                  <a:schemeClr val="tx1"/>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p:cNvSpPr>
            <a:spLocks noGrp="1"/>
          </p:cNvSpPr>
          <p:nvPr>
            <p:ph type="body" sz="quarter" idx="10"/>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1520" y="4171950"/>
            <a:ext cx="640080" cy="733838"/>
          </a:xfrm>
          <a:prstGeom prst="rect">
            <a:avLst/>
          </a:prstGeom>
        </p:spPr>
      </p:pic>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53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Dk Gree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71700"/>
            <a:ext cx="7772400" cy="1428750"/>
          </a:xfrm>
          <a:prstGeom prst="rect">
            <a:avLst/>
          </a:prstGeom>
        </p:spPr>
        <p:txBody>
          <a:bodyPr vert="horz"/>
          <a:lstStyle>
            <a:lvl1pPr>
              <a:defRPr sz="40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1714500"/>
            <a:ext cx="6400800" cy="40005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Chapter number</a:t>
            </a:r>
          </a:p>
        </p:txBody>
      </p:sp>
    </p:spTree>
    <p:extLst>
      <p:ext uri="{BB962C8B-B14F-4D97-AF65-F5344CB8AC3E}">
        <p14:creationId xmlns:p14="http://schemas.microsoft.com/office/powerpoint/2010/main" val="10815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ter - Viole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71700"/>
            <a:ext cx="7772400" cy="1485900"/>
          </a:xfrm>
          <a:prstGeom prst="rect">
            <a:avLst/>
          </a:prstGeom>
        </p:spPr>
        <p:txBody>
          <a:bodyPr vert="horz"/>
          <a:lstStyle>
            <a:lvl1pPr>
              <a:defRPr sz="40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1714500"/>
            <a:ext cx="6400800" cy="40005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Chapter number</a:t>
            </a:r>
          </a:p>
        </p:txBody>
      </p:sp>
    </p:spTree>
    <p:extLst>
      <p:ext uri="{BB962C8B-B14F-4D97-AF65-F5344CB8AC3E}">
        <p14:creationId xmlns:p14="http://schemas.microsoft.com/office/powerpoint/2010/main" val="27397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Square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9" name="Picture 8"/>
          <p:cNvPicPr>
            <a:picLocks noChangeAspect="1"/>
          </p:cNvPicPr>
          <p:nvPr/>
        </p:nvPicPr>
        <p:blipFill>
          <a:blip r:embed="rId2"/>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15124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Number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6"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7" name="Picture 6"/>
          <p:cNvPicPr>
            <a:picLocks noChangeAspect="1"/>
          </p:cNvPicPr>
          <p:nvPr/>
        </p:nvPicPr>
        <p:blipFill>
          <a:blip r:embed="rId2"/>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234817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r>
              <a:rPr lang="en-US" dirty="0"/>
              <a:t>Click icon to add chart</a:t>
            </a:r>
          </a:p>
        </p:txBody>
      </p:sp>
      <p:sp>
        <p:nvSpPr>
          <p:cNvPr id="6" name="Text Placeholder 17"/>
          <p:cNvSpPr>
            <a:spLocks noGrp="1"/>
          </p:cNvSpPr>
          <p:nvPr>
            <p:ph type="body" sz="quarter" idx="11"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7" name="Picture 6"/>
          <p:cNvPicPr>
            <a:picLocks noChangeAspect="1"/>
          </p:cNvPicPr>
          <p:nvPr/>
        </p:nvPicPr>
        <p:blipFill>
          <a:blip r:embed="rId2"/>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6794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800100"/>
            <a:ext cx="7162800" cy="3028950"/>
          </a:xfrm>
          <a:prstGeom prst="rect">
            <a:avLst/>
          </a:prstGeom>
        </p:spPr>
        <p:txBody>
          <a:bodyPr vert="horz" anchor="t"/>
          <a:lstStyle>
            <a:lvl1pPr algn="l">
              <a:defRPr sz="5000" b="1" cap="none" baseline="0">
                <a:solidFill>
                  <a:srgbClr val="0C4790"/>
                </a:solidFill>
                <a:latin typeface="Tw Cen MT"/>
                <a:cs typeface="Tw Cen MT"/>
              </a:defRPr>
            </a:lvl1pPr>
          </a:lstStyle>
          <a:p>
            <a:r>
              <a:rPr lang="en-US" dirty="0"/>
              <a:t>“Click to insert quote.”</a:t>
            </a:r>
          </a:p>
        </p:txBody>
      </p:sp>
      <p:sp>
        <p:nvSpPr>
          <p:cNvPr id="3" name="Text Placeholder 2"/>
          <p:cNvSpPr>
            <a:spLocks noGrp="1"/>
          </p:cNvSpPr>
          <p:nvPr>
            <p:ph type="body" idx="1" hasCustomPrompt="1"/>
          </p:nvPr>
        </p:nvSpPr>
        <p:spPr>
          <a:xfrm>
            <a:off x="4038600" y="3829051"/>
            <a:ext cx="4191000" cy="30837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Click to insert quote author.</a:t>
            </a:r>
          </a:p>
        </p:txBody>
      </p:sp>
    </p:spTree>
    <p:extLst>
      <p:ext uri="{BB962C8B-B14F-4D97-AF65-F5344CB8AC3E}">
        <p14:creationId xmlns:p14="http://schemas.microsoft.com/office/powerpoint/2010/main" val="24124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6"/>
          <p:cNvSpPr>
            <a:spLocks noGrp="1"/>
          </p:cNvSpPr>
          <p:nvPr>
            <p:ph type="body" sz="quarter" idx="10" hasCustomPrompt="1"/>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a:t>Click to add a caption (optional).</a:t>
            </a:r>
          </a:p>
        </p:txBody>
      </p:sp>
    </p:spTree>
    <p:extLst>
      <p:ext uri="{BB962C8B-B14F-4D97-AF65-F5344CB8AC3E}">
        <p14:creationId xmlns:p14="http://schemas.microsoft.com/office/powerpoint/2010/main" val="232035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843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9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Square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noAutofit/>
          </a:bodyPr>
          <a:lstStyle>
            <a:lvl1pPr algn="l">
              <a:defRPr sz="32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rgbClr val="333333"/>
                </a:solidFill>
                <a:latin typeface="Tw Cen MT"/>
                <a:cs typeface="Tw Cen MT"/>
              </a:defRPr>
            </a:lvl1pPr>
            <a:lvl2pPr marL="457200" indent="-233363">
              <a:buClr>
                <a:srgbClr val="038A00"/>
              </a:buClr>
              <a:defRPr sz="2100">
                <a:solidFill>
                  <a:srgbClr val="333333"/>
                </a:solidFill>
                <a:latin typeface="Tw Cen MT"/>
                <a:cs typeface="Tw Cen MT"/>
              </a:defRPr>
            </a:lvl2pPr>
            <a:lvl3pPr marL="692150" indent="-234950">
              <a:buClr>
                <a:srgbClr val="038A00"/>
              </a:buClr>
              <a:buFont typeface="Wingdings" charset="2"/>
              <a:buChar char="§"/>
              <a:defRPr sz="1800">
                <a:solidFill>
                  <a:srgbClr val="333333"/>
                </a:solidFill>
                <a:latin typeface="Tw Cen MT"/>
                <a:cs typeface="Tw Cen MT"/>
              </a:defRPr>
            </a:lvl3pPr>
            <a:lvl4pPr marL="914400" indent="-217488">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1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Square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12937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Number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6"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406249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r>
              <a:rPr lang="en-US" dirty="0"/>
              <a:t>Click icon to add chart</a:t>
            </a:r>
          </a:p>
        </p:txBody>
      </p:sp>
      <p:sp>
        <p:nvSpPr>
          <p:cNvPr id="6" name="Text Placeholder 17"/>
          <p:cNvSpPr>
            <a:spLocks noGrp="1"/>
          </p:cNvSpPr>
          <p:nvPr>
            <p:ph type="body" sz="quarter" idx="11"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26522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6"/>
          <p:cNvSpPr>
            <a:spLocks noGrp="1"/>
          </p:cNvSpPr>
          <p:nvPr>
            <p:ph type="body" sz="quarter" idx="10" hasCustomPrompt="1"/>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a:t>Click to add a caption (optional).</a:t>
            </a:r>
          </a:p>
        </p:txBody>
      </p:sp>
    </p:spTree>
    <p:extLst>
      <p:ext uri="{BB962C8B-B14F-4D97-AF65-F5344CB8AC3E}">
        <p14:creationId xmlns:p14="http://schemas.microsoft.com/office/powerpoint/2010/main" val="19491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186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3"/>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fontAlgn="auto">
              <a:spcBef>
                <a:spcPts val="0"/>
              </a:spcBef>
              <a:spcAft>
                <a:spcPts val="0"/>
              </a:spcAft>
            </a:pPr>
            <a:fld id="{A1F492B0-789B-4D15-A7BD-CA614097F5AA}" type="datetimeFigureOut">
              <a:rPr lang="en-US" smtClean="0">
                <a:solidFill>
                  <a:srgbClr val="333333"/>
                </a:solidFill>
                <a:latin typeface="Tw Cen MT"/>
              </a:rPr>
              <a:pPr fontAlgn="auto">
                <a:spcBef>
                  <a:spcPts val="0"/>
                </a:spcBef>
                <a:spcAft>
                  <a:spcPts val="0"/>
                </a:spcAft>
              </a:pPr>
              <a:t>10/27/2017</a:t>
            </a:fld>
            <a:endParaRPr lang="en-US" dirty="0">
              <a:solidFill>
                <a:srgbClr val="333333"/>
              </a:solidFill>
              <a:latin typeface="Tw Cen M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fontAlgn="auto">
              <a:spcBef>
                <a:spcPts val="0"/>
              </a:spcBef>
              <a:spcAft>
                <a:spcPts val="0"/>
              </a:spcAft>
            </a:pPr>
            <a:endParaRPr lang="en-US" dirty="0">
              <a:solidFill>
                <a:srgbClr val="333333"/>
              </a:solidFill>
              <a:latin typeface="Tw Cen MT"/>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pPr fontAlgn="auto">
              <a:spcBef>
                <a:spcPts val="0"/>
              </a:spcBef>
              <a:spcAft>
                <a:spcPts val="0"/>
              </a:spcAft>
            </a:pPr>
            <a:fld id="{BEF48B36-430E-4EF9-A0F0-30938EA85644}" type="slidenum">
              <a:rPr lang="en-US" smtClean="0">
                <a:solidFill>
                  <a:srgbClr val="333333"/>
                </a:solidFill>
                <a:latin typeface="Tw Cen MT"/>
              </a:rPr>
              <a:pPr fontAlgn="auto">
                <a:spcBef>
                  <a:spcPts val="0"/>
                </a:spcBef>
                <a:spcAft>
                  <a:spcPts val="0"/>
                </a:spcAft>
              </a:pPr>
              <a:t>‹#›</a:t>
            </a:fld>
            <a:endParaRPr lang="en-US" dirty="0">
              <a:solidFill>
                <a:srgbClr val="333333"/>
              </a:solidFill>
              <a:latin typeface="Tw Cen MT"/>
            </a:endParaRPr>
          </a:p>
        </p:txBody>
      </p:sp>
    </p:spTree>
    <p:extLst>
      <p:ext uri="{BB962C8B-B14F-4D97-AF65-F5344CB8AC3E}">
        <p14:creationId xmlns:p14="http://schemas.microsoft.com/office/powerpoint/2010/main" val="10097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Square Bullet">
    <p:bg>
      <p:bgPr>
        <a:solidFill>
          <a:srgbClr val="0C4790">
            <a:alpha val="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noAutofit/>
          </a:bodyPr>
          <a:lstStyle>
            <a:lvl1pPr algn="l">
              <a:defRPr sz="3000" b="1" cap="all" baseline="0">
                <a:solidFill>
                  <a:srgbClr val="1A4265"/>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rgbClr val="333333"/>
                </a:solidFill>
                <a:latin typeface="Tw Cen MT"/>
                <a:cs typeface="Tw Cen MT"/>
              </a:defRPr>
            </a:lvl1pPr>
            <a:lvl2pPr marL="457200" indent="-233363">
              <a:buClr>
                <a:srgbClr val="038A00"/>
              </a:buClr>
              <a:defRPr sz="2100">
                <a:solidFill>
                  <a:srgbClr val="333333"/>
                </a:solidFill>
                <a:latin typeface="Tw Cen MT"/>
                <a:cs typeface="Tw Cen MT"/>
              </a:defRPr>
            </a:lvl2pPr>
            <a:lvl3pPr marL="692150" indent="-234950">
              <a:buClr>
                <a:srgbClr val="038A00"/>
              </a:buClr>
              <a:buFont typeface="Wingdings" charset="2"/>
              <a:buChar char="§"/>
              <a:defRPr sz="1800">
                <a:solidFill>
                  <a:srgbClr val="333333"/>
                </a:solidFill>
                <a:latin typeface="Tw Cen MT"/>
                <a:cs typeface="Tw Cen MT"/>
              </a:defRPr>
            </a:lvl3pPr>
            <a:lvl4pPr marL="914400" indent="-217488">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29600" y="133350"/>
            <a:ext cx="765313" cy="914400"/>
          </a:xfrm>
          <a:prstGeom prst="rect">
            <a:avLst/>
          </a:prstGeom>
        </p:spPr>
      </p:pic>
    </p:spTree>
    <p:extLst>
      <p:ext uri="{BB962C8B-B14F-4D97-AF65-F5344CB8AC3E}">
        <p14:creationId xmlns:p14="http://schemas.microsoft.com/office/powerpoint/2010/main" val="390448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Number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4869657"/>
            <a:ext cx="533400" cy="273844"/>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dirty="0"/>
          </a:p>
        </p:txBody>
      </p:sp>
    </p:spTree>
    <p:extLst>
      <p:ext uri="{BB962C8B-B14F-4D97-AF65-F5344CB8AC3E}">
        <p14:creationId xmlns:p14="http://schemas.microsoft.com/office/powerpoint/2010/main" val="18952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4869657"/>
            <a:ext cx="533400" cy="273844"/>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11BA82F0-E7AC-4459-91C2-BD2A44C906D9}" type="slidenum">
              <a:rPr lang="en-US"/>
              <a:pPr>
                <a:defRPr/>
              </a:pPr>
              <a:t>‹#›</a:t>
            </a:fld>
            <a:endParaRPr lang="en-US" dirty="0"/>
          </a:p>
        </p:txBody>
      </p:sp>
    </p:spTree>
    <p:extLst>
      <p:ext uri="{BB962C8B-B14F-4D97-AF65-F5344CB8AC3E}">
        <p14:creationId xmlns:p14="http://schemas.microsoft.com/office/powerpoint/2010/main" val="42099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800100"/>
            <a:ext cx="7162800" cy="302895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3829051"/>
            <a:ext cx="4191000" cy="30837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138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Placeholder 6"/>
          <p:cNvSpPr>
            <a:spLocks noGrp="1"/>
          </p:cNvSpPr>
          <p:nvPr>
            <p:ph type="body" sz="quarter" idx="10"/>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9910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1738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98" r:id="rId3"/>
    <p:sldLayoutId id="2147483697" r:id="rId4"/>
    <p:sldLayoutId id="2147483669" r:id="rId5"/>
    <p:sldLayoutId id="2147483670" r:id="rId6"/>
    <p:sldLayoutId id="2147483671" r:id="rId7"/>
    <p:sldLayoutId id="2147483672" r:id="rId8"/>
    <p:sldLayoutId id="2147483673" r:id="rId9"/>
    <p:sldLayoutId id="2147483674" r:id="rId10"/>
    <p:sldLayoutId id="2147483675" r:id="rId11"/>
    <p:sldLayoutId id="2147483695" r:id="rId12"/>
    <p:sldLayoutId id="2147483700" r:id="rId13"/>
    <p:sldLayoutId id="2147483701" r:id="rId14"/>
    <p:sldLayoutId id="2147483702" r:id="rId15"/>
    <p:sldLayoutId id="2147483703" r:id="rId16"/>
    <p:sldLayoutId id="2147483704" r:id="rId17"/>
    <p:sldLayoutId id="214748370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fontAlgn="base">
        <a:spcBef>
          <a:spcPct val="0"/>
        </a:spcBef>
        <a:spcAft>
          <a:spcPct val="0"/>
        </a:spcAft>
        <a:defRPr sz="4400" b="0" i="0" u="none"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756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tif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professionals.collegeboard.com/testing/waivers/guidelines/ap" TargetMode="External"/><Relationship Id="rId7" Type="http://schemas.openxmlformats.org/officeDocument/2006/relationships/hyperlink" Target="https://www.nacacfairs.org/learn/fee-waiv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bigfuture.collegeboard.org/get-in/applying-101/college-application-fee-waivers/participating-colleges" TargetMode="External"/><Relationship Id="rId5" Type="http://schemas.openxmlformats.org/officeDocument/2006/relationships/hyperlink" Target="https://collegereadiness.collegeboard.org/sat/register/fees/fee-waivers" TargetMode="External"/><Relationship Id="rId4" Type="http://schemas.openxmlformats.org/officeDocument/2006/relationships/hyperlink" Target="https://www.act.org/content/dam/act/unsecured/documents/FeeWaiver.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fafsa.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hyperlink" Target="https://fafsa.gov/deadlines.htm?sf6410427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2.ed.gov/policy/elsec/leg/essa/160240ehcyguidance072716.pdf"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hoolhouseconnection.org/wp-content/uploads/2017/10/SHC__FAFSA_Determination_2018_FINAL.doc"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nche.ed.gov/pr/faa_tool.ph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udentaid.ed.gov/types/grants-scholarships/finding-scholarships" TargetMode="External"/><Relationship Id="rId3" Type="http://schemas.openxmlformats.org/officeDocument/2006/relationships/hyperlink" Target="https://scholars.horatioalger.org/" TargetMode="External"/><Relationship Id="rId7" Type="http://schemas.openxmlformats.org/officeDocument/2006/relationships/hyperlink" Target="https://bigfuture.collegeboard.org/scholarship-search"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fastweb.com/" TargetMode="External"/><Relationship Id="rId5" Type="http://schemas.openxmlformats.org/officeDocument/2006/relationships/hyperlink" Target="https://www.schoolhouseconnection.org/youth-leadership/scholarship-program/" TargetMode="External"/><Relationship Id="rId4" Type="http://schemas.openxmlformats.org/officeDocument/2006/relationships/hyperlink" Target="http://naehcy.org/naehcy-scholarship-fund/about-the-fund" TargetMode="External"/><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dukes@serv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tnuccio@wcupa.edu" TargetMode="External"/><Relationship Id="rId4" Type="http://schemas.openxmlformats.org/officeDocument/2006/relationships/hyperlink" Target="mailto:Debalbo@dadeschools.n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www.icountmiami.com/" TargetMode="External"/><Relationship Id="rId7" Type="http://schemas.openxmlformats.org/officeDocument/2006/relationships/diagramQuickStyle" Target="../diagrams/quickStyle6.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5.png"/><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icountmiami.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FKP8IZsk_KaOAM&amp;tbnid=kYrQNwrjgJLKzM:&amp;ved=0CAcQjRw&amp;url=http://ashlyntear.deviantart.com/art/Rejected-Stamp-172932684&amp;ei=Kx4SVJ7eEYvVao6ngdAC&amp;bvm=bv.74894050,d.cWc&amp;psig=AFQjCNEPaFK3yP0M7HWav0dUUCjRAakV1g&amp;ust=1410559842634127" TargetMode="External"/><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hyperlink" Target="http://www.google.com/url?sa=i&amp;rct=j&amp;q=&amp;esrc=s&amp;source=images&amp;cd=&amp;cad=rja&amp;uact=8&amp;docid=iei1yZsAiz0tHM&amp;tbnid=J99aMeDgm6UHqM:&amp;ved=0CAcQjRw&amp;url=http://www.casori.org/FAFSASample.html&amp;ei=zx0SVIDXIIiSyATEsYGgAQ&amp;bvm=bv.74894050,d.cWc&amp;psig=AFQjCNEqFMwnCm-SuRfL_ly724DLsf7_EA&amp;ust=1410559812497798" TargetMode="External"/><Relationship Id="rId5" Type="http://schemas.openxmlformats.org/officeDocument/2006/relationships/image" Target="../media/image44.jpeg"/><Relationship Id="rId4" Type="http://schemas.openxmlformats.org/officeDocument/2006/relationships/hyperlink" Target="http://www.google.com/url?sa=i&amp;rct=j&amp;q=&amp;esrc=s&amp;source=images&amp;cd=&amp;cad=rja&amp;uact=8&amp;docid=o_1su8rWyUHN0M&amp;tbnid=6_vSNTUjGt4XMM:&amp;ved=0CAcQjRw&amp;url=http://www.ecigarettedirect.co.uk/ashtray-blog/2012/02/world-vaping-day-2.html&amp;ei=6h4SVNf1PILaaMSNgpgC&amp;bvm=bv.74894050,d.cWc&amp;psig=AFQjCNGyI9y9xdPDSCQ8cTGfOR5N7to-oA&amp;ust=1410559983910089" TargetMode="External"/><Relationship Id="rId9"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facebook.com/WCUPA/videos/10156577448248098/" TargetMode="External"/><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tif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42950"/>
            <a:ext cx="4800600" cy="2057400"/>
          </a:xfrm>
        </p:spPr>
        <p:txBody>
          <a:bodyPr anchor="ctr" anchorCtr="0">
            <a:noAutofit/>
          </a:bodyPr>
          <a:lstStyle/>
          <a:p>
            <a:pPr algn="l">
              <a:spcBef>
                <a:spcPts val="0"/>
              </a:spcBef>
              <a:spcAft>
                <a:spcPts val="1200"/>
              </a:spcAft>
            </a:pPr>
            <a:r>
              <a:rPr lang="en-US" sz="2400" dirty="0"/>
              <a:t>College Access and Success for Youth Experiencing Homelessness: National Supports and Local Collaboration</a:t>
            </a:r>
            <a:endParaRPr lang="en-US" sz="2800" b="0" dirty="0">
              <a:solidFill>
                <a:srgbClr val="1A4265"/>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3669030"/>
            <a:ext cx="1036845" cy="1188720"/>
          </a:xfrm>
          <a:prstGeom prst="rect">
            <a:avLst/>
          </a:prstGeom>
        </p:spPr>
      </p:pic>
      <p:cxnSp>
        <p:nvCxnSpPr>
          <p:cNvPr id="7" name="Straight Connector 6"/>
          <p:cNvCxnSpPr/>
          <p:nvPr/>
        </p:nvCxnSpPr>
        <p:spPr>
          <a:xfrm>
            <a:off x="762000" y="2800350"/>
            <a:ext cx="749808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1915605936"/>
              </p:ext>
            </p:extLst>
          </p:nvPr>
        </p:nvGraphicFramePr>
        <p:xfrm>
          <a:off x="4495800" y="-171450"/>
          <a:ext cx="4648200" cy="309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3"/>
          <p:cNvSpPr txBox="1">
            <a:spLocks/>
          </p:cNvSpPr>
          <p:nvPr/>
        </p:nvSpPr>
        <p:spPr>
          <a:xfrm>
            <a:off x="762000" y="2800350"/>
            <a:ext cx="7498080" cy="1600200"/>
          </a:xfrm>
          <a:prstGeom prst="rect">
            <a:avLst/>
          </a:prstGeom>
        </p:spPr>
        <p:txBody>
          <a:bodyPr vert="horz" lIns="91440" tIns="45720" rIns="91440" bIns="45720" rtlCol="0" anchor="ctr" anchorCtr="0">
            <a:normAutofit/>
          </a:bodyPr>
          <a:lstStyle>
            <a:lvl1pPr algn="ctr" defTabSz="457200" rtl="0" fontAlgn="base">
              <a:spcBef>
                <a:spcPct val="0"/>
              </a:spcBef>
              <a:spcAft>
                <a:spcPct val="0"/>
              </a:spcAft>
              <a:defRPr sz="4000" b="1" i="0" u="none" kern="1200" cap="all" spc="0">
                <a:solidFill>
                  <a:srgbClr val="038A00"/>
                </a:solidFill>
                <a:latin typeface="Tw Cen MT"/>
                <a:ea typeface="+mj-ea"/>
                <a:cs typeface="Tw Cen MT"/>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algn="l">
              <a:spcBef>
                <a:spcPts val="0"/>
              </a:spcBef>
              <a:spcAft>
                <a:spcPts val="1200"/>
              </a:spcAft>
            </a:pPr>
            <a:r>
              <a:rPr lang="en-US" sz="2400" b="0" cap="none" dirty="0">
                <a:solidFill>
                  <a:srgbClr val="1A4265"/>
                </a:solidFill>
              </a:rPr>
              <a:t>Christina Dukes, NCHE</a:t>
            </a:r>
          </a:p>
          <a:p>
            <a:pPr algn="l">
              <a:spcBef>
                <a:spcPts val="0"/>
              </a:spcBef>
              <a:spcAft>
                <a:spcPts val="1200"/>
              </a:spcAft>
            </a:pPr>
            <a:r>
              <a:rPr lang="en-US" sz="2400" b="0" cap="none" dirty="0">
                <a:solidFill>
                  <a:srgbClr val="1A4265"/>
                </a:solidFill>
              </a:rPr>
              <a:t>Deb </a:t>
            </a:r>
            <a:r>
              <a:rPr lang="en-US" sz="2400" b="0" cap="none" dirty="0" err="1">
                <a:solidFill>
                  <a:srgbClr val="1A4265"/>
                </a:solidFill>
              </a:rPr>
              <a:t>Albo-Steiger</a:t>
            </a:r>
            <a:r>
              <a:rPr lang="en-US" sz="2400" b="0" cap="none" dirty="0">
                <a:solidFill>
                  <a:srgbClr val="1A4265"/>
                </a:solidFill>
              </a:rPr>
              <a:t>, Miami-Dade County Public Schools</a:t>
            </a:r>
          </a:p>
          <a:p>
            <a:pPr algn="l">
              <a:spcBef>
                <a:spcPts val="0"/>
              </a:spcBef>
              <a:spcAft>
                <a:spcPts val="1200"/>
              </a:spcAft>
            </a:pPr>
            <a:r>
              <a:rPr lang="en-US" sz="2400" b="0" cap="none" dirty="0">
                <a:solidFill>
                  <a:srgbClr val="1A4265"/>
                </a:solidFill>
              </a:rPr>
              <a:t>Tori </a:t>
            </a:r>
            <a:r>
              <a:rPr lang="en-US" sz="2400" b="0" cap="none" dirty="0" err="1">
                <a:solidFill>
                  <a:srgbClr val="1A4265"/>
                </a:solidFill>
              </a:rPr>
              <a:t>Nuccio</a:t>
            </a:r>
            <a:r>
              <a:rPr lang="en-US" sz="2400" b="0" cap="none" dirty="0">
                <a:solidFill>
                  <a:srgbClr val="1A4265"/>
                </a:solidFill>
              </a:rPr>
              <a:t>, West Chester University of Pennsylvania </a:t>
            </a:r>
          </a:p>
        </p:txBody>
      </p:sp>
    </p:spTree>
    <p:extLst>
      <p:ext uri="{BB962C8B-B14F-4D97-AF65-F5344CB8AC3E}">
        <p14:creationId xmlns:p14="http://schemas.microsoft.com/office/powerpoint/2010/main" val="13871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47B6744-F4CE-474D-AF12-FBD3FD308245}"/>
                                            </p:graphicEl>
                                          </p:spTgt>
                                        </p:tgtEl>
                                        <p:attrNameLst>
                                          <p:attrName>style.visibility</p:attrName>
                                        </p:attrNameLst>
                                      </p:cBhvr>
                                      <p:to>
                                        <p:strVal val="visible"/>
                                      </p:to>
                                    </p:set>
                                    <p:animEffect transition="in" filter="fade">
                                      <p:cBhvr>
                                        <p:cTn id="7" dur="2000"/>
                                        <p:tgtEl>
                                          <p:spTgt spid="8">
                                            <p:graphicEl>
                                              <a:dgm id="{947B6744-F4CE-474D-AF12-FBD3FD30824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3036DEA0-00D3-4CF9-907D-FDDF5C614F4B}"/>
                                            </p:graphicEl>
                                          </p:spTgt>
                                        </p:tgtEl>
                                        <p:attrNameLst>
                                          <p:attrName>style.visibility</p:attrName>
                                        </p:attrNameLst>
                                      </p:cBhvr>
                                      <p:to>
                                        <p:strVal val="visible"/>
                                      </p:to>
                                    </p:set>
                                    <p:animEffect transition="in" filter="fade">
                                      <p:cBhvr>
                                        <p:cTn id="10" dur="2000"/>
                                        <p:tgtEl>
                                          <p:spTgt spid="8">
                                            <p:graphicEl>
                                              <a:dgm id="{3036DEA0-00D3-4CF9-907D-FDDF5C614F4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2873EE0F-1F5B-472B-B986-E873CA7851BD}"/>
                                            </p:graphicEl>
                                          </p:spTgt>
                                        </p:tgtEl>
                                        <p:attrNameLst>
                                          <p:attrName>style.visibility</p:attrName>
                                        </p:attrNameLst>
                                      </p:cBhvr>
                                      <p:to>
                                        <p:strVal val="visible"/>
                                      </p:to>
                                    </p:set>
                                    <p:animEffect transition="in" filter="fade">
                                      <p:cBhvr>
                                        <p:cTn id="13" dur="2000"/>
                                        <p:tgtEl>
                                          <p:spTgt spid="8">
                                            <p:graphicEl>
                                              <a:dgm id="{2873EE0F-1F5B-472B-B986-E873CA7851BD}"/>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3263CA14-107D-4FDE-90DA-A030BDFB7474}"/>
                                            </p:graphicEl>
                                          </p:spTgt>
                                        </p:tgtEl>
                                        <p:attrNameLst>
                                          <p:attrName>style.visibility</p:attrName>
                                        </p:attrNameLst>
                                      </p:cBhvr>
                                      <p:to>
                                        <p:strVal val="visible"/>
                                      </p:to>
                                    </p:set>
                                    <p:animEffect transition="in" filter="fade">
                                      <p:cBhvr>
                                        <p:cTn id="16" dur="2000"/>
                                        <p:tgtEl>
                                          <p:spTgt spid="8">
                                            <p:graphicEl>
                                              <a:dgm id="{3263CA14-107D-4FDE-90DA-A030BDFB747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graphicEl>
                                              <a:dgm id="{FB44B7FC-E43B-4BED-9491-3A8008D83219}"/>
                                            </p:graphicEl>
                                          </p:spTgt>
                                        </p:tgtEl>
                                        <p:attrNameLst>
                                          <p:attrName>style.visibility</p:attrName>
                                        </p:attrNameLst>
                                      </p:cBhvr>
                                      <p:to>
                                        <p:strVal val="visible"/>
                                      </p:to>
                                    </p:set>
                                    <p:animEffect transition="in" filter="fade">
                                      <p:cBhvr>
                                        <p:cTn id="19" dur="2000"/>
                                        <p:tgtEl>
                                          <p:spTgt spid="8">
                                            <p:graphicEl>
                                              <a:dgm id="{FB44B7FC-E43B-4BED-9491-3A8008D8321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graphicEl>
                                              <a:dgm id="{0EF12874-25E4-4BAD-BBD6-F457DC89BF81}"/>
                                            </p:graphicEl>
                                          </p:spTgt>
                                        </p:tgtEl>
                                        <p:attrNameLst>
                                          <p:attrName>style.visibility</p:attrName>
                                        </p:attrNameLst>
                                      </p:cBhvr>
                                      <p:to>
                                        <p:strVal val="visible"/>
                                      </p:to>
                                    </p:set>
                                    <p:animEffect transition="in" filter="fade">
                                      <p:cBhvr>
                                        <p:cTn id="22" dur="2000"/>
                                        <p:tgtEl>
                                          <p:spTgt spid="8">
                                            <p:graphicEl>
                                              <a:dgm id="{0EF12874-25E4-4BAD-BBD6-F457DC89BF81}"/>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graphicEl>
                                              <a:dgm id="{6A7F70DC-4F47-4BB9-BE94-CF01E7A26EDD}"/>
                                            </p:graphicEl>
                                          </p:spTgt>
                                        </p:tgtEl>
                                        <p:attrNameLst>
                                          <p:attrName>style.visibility</p:attrName>
                                        </p:attrNameLst>
                                      </p:cBhvr>
                                      <p:to>
                                        <p:strVal val="visible"/>
                                      </p:to>
                                    </p:set>
                                    <p:animEffect transition="in" filter="fade">
                                      <p:cBhvr>
                                        <p:cTn id="25" dur="2000"/>
                                        <p:tgtEl>
                                          <p:spTgt spid="8">
                                            <p:graphicEl>
                                              <a:dgm id="{6A7F70DC-4F47-4BB9-BE94-CF01E7A26ED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DB6D4BC6-288D-43E1-8EB2-B7376125BDA1}"/>
                                            </p:graphicEl>
                                          </p:spTgt>
                                        </p:tgtEl>
                                        <p:attrNameLst>
                                          <p:attrName>style.visibility</p:attrName>
                                        </p:attrNameLst>
                                      </p:cBhvr>
                                      <p:to>
                                        <p:strVal val="visible"/>
                                      </p:to>
                                    </p:set>
                                    <p:animEffect transition="in" filter="fade">
                                      <p:cBhvr>
                                        <p:cTn id="28" dur="2000"/>
                                        <p:tgtEl>
                                          <p:spTgt spid="8">
                                            <p:graphicEl>
                                              <a:dgm id="{DB6D4BC6-288D-43E1-8EB2-B7376125BDA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0F55F3BE-7C3C-4DB5-8A47-527D5D69315D}"/>
                                            </p:graphicEl>
                                          </p:spTgt>
                                        </p:tgtEl>
                                        <p:attrNameLst>
                                          <p:attrName>style.visibility</p:attrName>
                                        </p:attrNameLst>
                                      </p:cBhvr>
                                      <p:to>
                                        <p:strVal val="visible"/>
                                      </p:to>
                                    </p:set>
                                    <p:animEffect transition="in" filter="fade">
                                      <p:cBhvr>
                                        <p:cTn id="31" dur="2000"/>
                                        <p:tgtEl>
                                          <p:spTgt spid="8">
                                            <p:graphicEl>
                                              <a:dgm id="{0F55F3BE-7C3C-4DB5-8A47-527D5D69315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66465338-12A2-482F-AF74-0CFE352D5076}"/>
                                            </p:graphicEl>
                                          </p:spTgt>
                                        </p:tgtEl>
                                        <p:attrNameLst>
                                          <p:attrName>style.visibility</p:attrName>
                                        </p:attrNameLst>
                                      </p:cBhvr>
                                      <p:to>
                                        <p:strVal val="visible"/>
                                      </p:to>
                                    </p:set>
                                    <p:animEffect transition="in" filter="fade">
                                      <p:cBhvr>
                                        <p:cTn id="34" dur="2000"/>
                                        <p:tgtEl>
                                          <p:spTgt spid="8">
                                            <p:graphicEl>
                                              <a:dgm id="{66465338-12A2-482F-AF74-0CFE352D507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graphicEl>
                                              <a:dgm id="{19A418F9-2CD1-4CC8-AA4B-5C06B5009386}"/>
                                            </p:graphicEl>
                                          </p:spTgt>
                                        </p:tgtEl>
                                        <p:attrNameLst>
                                          <p:attrName>style.visibility</p:attrName>
                                        </p:attrNameLst>
                                      </p:cBhvr>
                                      <p:to>
                                        <p:strVal val="visible"/>
                                      </p:to>
                                    </p:set>
                                    <p:animEffect transition="in" filter="fade">
                                      <p:cBhvr>
                                        <p:cTn id="37" dur="2000"/>
                                        <p:tgtEl>
                                          <p:spTgt spid="8">
                                            <p:graphicEl>
                                              <a:dgm id="{19A418F9-2CD1-4CC8-AA4B-5C06B5009386}"/>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graphicEl>
                                              <a:dgm id="{3D2F2148-8C30-4860-845B-0B80389C8C11}"/>
                                            </p:graphicEl>
                                          </p:spTgt>
                                        </p:tgtEl>
                                        <p:attrNameLst>
                                          <p:attrName>style.visibility</p:attrName>
                                        </p:attrNameLst>
                                      </p:cBhvr>
                                      <p:to>
                                        <p:strVal val="visible"/>
                                      </p:to>
                                    </p:set>
                                    <p:animEffect transition="in" filter="fade">
                                      <p:cBhvr>
                                        <p:cTn id="40" dur="2000"/>
                                        <p:tgtEl>
                                          <p:spTgt spid="8">
                                            <p:graphicEl>
                                              <a:dgm id="{3D2F2148-8C30-4860-845B-0B80389C8C11}"/>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7F6A0A57-E857-45E8-9A17-FB32C6D9814E}"/>
                                            </p:graphicEl>
                                          </p:spTgt>
                                        </p:tgtEl>
                                        <p:attrNameLst>
                                          <p:attrName>style.visibility</p:attrName>
                                        </p:attrNameLst>
                                      </p:cBhvr>
                                      <p:to>
                                        <p:strVal val="visible"/>
                                      </p:to>
                                    </p:set>
                                    <p:animEffect transition="in" filter="fade">
                                      <p:cBhvr>
                                        <p:cTn id="43" dur="2000"/>
                                        <p:tgtEl>
                                          <p:spTgt spid="8">
                                            <p:graphicEl>
                                              <a:dgm id="{7F6A0A57-E857-45E8-9A17-FB32C6D9814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graphicEl>
                                              <a:dgm id="{6AB0DA8E-D4E4-4FB2-8A8F-054C44A5CD4A}"/>
                                            </p:graphicEl>
                                          </p:spTgt>
                                        </p:tgtEl>
                                        <p:attrNameLst>
                                          <p:attrName>style.visibility</p:attrName>
                                        </p:attrNameLst>
                                      </p:cBhvr>
                                      <p:to>
                                        <p:strVal val="visible"/>
                                      </p:to>
                                    </p:set>
                                    <p:animEffect transition="in" filter="fade">
                                      <p:cBhvr>
                                        <p:cTn id="46" dur="2000"/>
                                        <p:tgtEl>
                                          <p:spTgt spid="8">
                                            <p:graphicEl>
                                              <a:dgm id="{6AB0DA8E-D4E4-4FB2-8A8F-054C44A5CD4A}"/>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graphicEl>
                                              <a:dgm id="{BD4FA78B-2C1F-4B88-8072-E3EC192CC9EE}"/>
                                            </p:graphicEl>
                                          </p:spTgt>
                                        </p:tgtEl>
                                        <p:attrNameLst>
                                          <p:attrName>style.visibility</p:attrName>
                                        </p:attrNameLst>
                                      </p:cBhvr>
                                      <p:to>
                                        <p:strVal val="visible"/>
                                      </p:to>
                                    </p:set>
                                    <p:animEffect transition="in" filter="fade">
                                      <p:cBhvr>
                                        <p:cTn id="49" dur="2000"/>
                                        <p:tgtEl>
                                          <p:spTgt spid="8">
                                            <p:graphicEl>
                                              <a:dgm id="{BD4FA78B-2C1F-4B88-8072-E3EC192CC9E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graphicEl>
                                              <a:dgm id="{814C0119-7F96-488C-B6D4-DCB78B499206}"/>
                                            </p:graphicEl>
                                          </p:spTgt>
                                        </p:tgtEl>
                                        <p:attrNameLst>
                                          <p:attrName>style.visibility</p:attrName>
                                        </p:attrNameLst>
                                      </p:cBhvr>
                                      <p:to>
                                        <p:strVal val="visible"/>
                                      </p:to>
                                    </p:set>
                                    <p:animEffect transition="in" filter="fade">
                                      <p:cBhvr>
                                        <p:cTn id="52" dur="2000"/>
                                        <p:tgtEl>
                                          <p:spTgt spid="8">
                                            <p:graphicEl>
                                              <a:dgm id="{814C0119-7F96-488C-B6D4-DCB78B49920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EE6FD334-D6DF-4C83-A955-30D1EF04FDFB}"/>
                                            </p:graphicEl>
                                          </p:spTgt>
                                        </p:tgtEl>
                                        <p:attrNameLst>
                                          <p:attrName>style.visibility</p:attrName>
                                        </p:attrNameLst>
                                      </p:cBhvr>
                                      <p:to>
                                        <p:strVal val="visible"/>
                                      </p:to>
                                    </p:set>
                                    <p:animEffect transition="in" filter="fade">
                                      <p:cBhvr>
                                        <p:cTn id="55" dur="2000"/>
                                        <p:tgtEl>
                                          <p:spTgt spid="8">
                                            <p:graphicEl>
                                              <a:dgm id="{EE6FD334-D6DF-4C83-A955-30D1EF04FDFB}"/>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graphicEl>
                                              <a:dgm id="{0BC1A282-5B09-4973-8109-77417EE8BE27}"/>
                                            </p:graphicEl>
                                          </p:spTgt>
                                        </p:tgtEl>
                                        <p:attrNameLst>
                                          <p:attrName>style.visibility</p:attrName>
                                        </p:attrNameLst>
                                      </p:cBhvr>
                                      <p:to>
                                        <p:strVal val="visible"/>
                                      </p:to>
                                    </p:set>
                                    <p:animEffect transition="in" filter="fade">
                                      <p:cBhvr>
                                        <p:cTn id="58" dur="2000"/>
                                        <p:tgtEl>
                                          <p:spTgt spid="8">
                                            <p:graphicEl>
                                              <a:dgm id="{0BC1A282-5B09-4973-8109-77417EE8BE27}"/>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graphicEl>
                                              <a:dgm id="{302682D0-4131-430A-83D6-668713D909A0}"/>
                                            </p:graphicEl>
                                          </p:spTgt>
                                        </p:tgtEl>
                                        <p:attrNameLst>
                                          <p:attrName>style.visibility</p:attrName>
                                        </p:attrNameLst>
                                      </p:cBhvr>
                                      <p:to>
                                        <p:strVal val="visible"/>
                                      </p:to>
                                    </p:set>
                                    <p:animEffect transition="in" filter="fade">
                                      <p:cBhvr>
                                        <p:cTn id="61" dur="2000"/>
                                        <p:tgtEl>
                                          <p:spTgt spid="8">
                                            <p:graphicEl>
                                              <a:dgm id="{302682D0-4131-430A-83D6-668713D909A0}"/>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graphicEl>
                                              <a:dgm id="{4F4CF236-A78E-44A0-A72C-DE1E7B41507F}"/>
                                            </p:graphicEl>
                                          </p:spTgt>
                                        </p:tgtEl>
                                        <p:attrNameLst>
                                          <p:attrName>style.visibility</p:attrName>
                                        </p:attrNameLst>
                                      </p:cBhvr>
                                      <p:to>
                                        <p:strVal val="visible"/>
                                      </p:to>
                                    </p:set>
                                    <p:animEffect transition="in" filter="fade">
                                      <p:cBhvr>
                                        <p:cTn id="64" dur="2000"/>
                                        <p:tgtEl>
                                          <p:spTgt spid="8">
                                            <p:graphicEl>
                                              <a:dgm id="{4F4CF236-A78E-44A0-A72C-DE1E7B41507F}"/>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graphicEl>
                                              <a:dgm id="{FA374BAE-8A88-486D-8D3A-86FD1503031C}"/>
                                            </p:graphicEl>
                                          </p:spTgt>
                                        </p:tgtEl>
                                        <p:attrNameLst>
                                          <p:attrName>style.visibility</p:attrName>
                                        </p:attrNameLst>
                                      </p:cBhvr>
                                      <p:to>
                                        <p:strVal val="visible"/>
                                      </p:to>
                                    </p:set>
                                    <p:animEffect transition="in" filter="fade">
                                      <p:cBhvr>
                                        <p:cTn id="67" dur="2000"/>
                                        <p:tgtEl>
                                          <p:spTgt spid="8">
                                            <p:graphicEl>
                                              <a:dgm id="{FA374BAE-8A88-486D-8D3A-86FD1503031C}"/>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graphicEl>
                                              <a:dgm id="{C08F95E5-7A3B-4CD6-8236-13730FC51901}"/>
                                            </p:graphicEl>
                                          </p:spTgt>
                                        </p:tgtEl>
                                        <p:attrNameLst>
                                          <p:attrName>style.visibility</p:attrName>
                                        </p:attrNameLst>
                                      </p:cBhvr>
                                      <p:to>
                                        <p:strVal val="visible"/>
                                      </p:to>
                                    </p:set>
                                    <p:animEffect transition="in" filter="fade">
                                      <p:cBhvr>
                                        <p:cTn id="70" dur="2000"/>
                                        <p:tgtEl>
                                          <p:spTgt spid="8">
                                            <p:graphicEl>
                                              <a:dgm id="{C08F95E5-7A3B-4CD6-8236-13730FC51901}"/>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graphicEl>
                                              <a:dgm id="{8DA1D03A-BB7A-47BD-82A7-F2FE2AD3E1D5}"/>
                                            </p:graphicEl>
                                          </p:spTgt>
                                        </p:tgtEl>
                                        <p:attrNameLst>
                                          <p:attrName>style.visibility</p:attrName>
                                        </p:attrNameLst>
                                      </p:cBhvr>
                                      <p:to>
                                        <p:strVal val="visible"/>
                                      </p:to>
                                    </p:set>
                                    <p:animEffect transition="in" filter="fade">
                                      <p:cBhvr>
                                        <p:cTn id="73" dur="2000"/>
                                        <p:tgtEl>
                                          <p:spTgt spid="8">
                                            <p:graphicEl>
                                              <a:dgm id="{8DA1D03A-BB7A-47BD-82A7-F2FE2AD3E1D5}"/>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graphicEl>
                                              <a:dgm id="{8BDD1DAF-B23D-4CB3-9CA7-A923E2ED093D}"/>
                                            </p:graphicEl>
                                          </p:spTgt>
                                        </p:tgtEl>
                                        <p:attrNameLst>
                                          <p:attrName>style.visibility</p:attrName>
                                        </p:attrNameLst>
                                      </p:cBhvr>
                                      <p:to>
                                        <p:strVal val="visible"/>
                                      </p:to>
                                    </p:set>
                                    <p:animEffect transition="in" filter="fade">
                                      <p:cBhvr>
                                        <p:cTn id="76" dur="2000"/>
                                        <p:tgtEl>
                                          <p:spTgt spid="8">
                                            <p:graphicEl>
                                              <a:dgm id="{8BDD1DAF-B23D-4CB3-9CA7-A923E2ED093D}"/>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34F3514D-63B9-43CA-AE92-422AD9359FEE}"/>
                                            </p:graphicEl>
                                          </p:spTgt>
                                        </p:tgtEl>
                                        <p:attrNameLst>
                                          <p:attrName>style.visibility</p:attrName>
                                        </p:attrNameLst>
                                      </p:cBhvr>
                                      <p:to>
                                        <p:strVal val="visible"/>
                                      </p:to>
                                    </p:set>
                                    <p:animEffect transition="in" filter="fade">
                                      <p:cBhvr>
                                        <p:cTn id="79" dur="2000"/>
                                        <p:tgtEl>
                                          <p:spTgt spid="8">
                                            <p:graphicEl>
                                              <a:dgm id="{34F3514D-63B9-43CA-AE92-422AD9359FEE}"/>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graphicEl>
                                              <a:dgm id="{741E6600-AE6C-439D-A38F-63A221FD63AC}"/>
                                            </p:graphicEl>
                                          </p:spTgt>
                                        </p:tgtEl>
                                        <p:attrNameLst>
                                          <p:attrName>style.visibility</p:attrName>
                                        </p:attrNameLst>
                                      </p:cBhvr>
                                      <p:to>
                                        <p:strVal val="visible"/>
                                      </p:to>
                                    </p:set>
                                    <p:animEffect transition="in" filter="fade">
                                      <p:cBhvr>
                                        <p:cTn id="82" dur="2000"/>
                                        <p:tgtEl>
                                          <p:spTgt spid="8">
                                            <p:graphicEl>
                                              <a:dgm id="{741E6600-AE6C-439D-A38F-63A221FD63AC}"/>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graphicEl>
                                              <a:dgm id="{0E7C0B5B-3ABB-4B00-B4AF-22DE3D397A46}"/>
                                            </p:graphicEl>
                                          </p:spTgt>
                                        </p:tgtEl>
                                        <p:attrNameLst>
                                          <p:attrName>style.visibility</p:attrName>
                                        </p:attrNameLst>
                                      </p:cBhvr>
                                      <p:to>
                                        <p:strVal val="visible"/>
                                      </p:to>
                                    </p:set>
                                    <p:animEffect transition="in" filter="fade">
                                      <p:cBhvr>
                                        <p:cTn id="85" dur="2000"/>
                                        <p:tgtEl>
                                          <p:spTgt spid="8">
                                            <p:graphicEl>
                                              <a:dgm id="{0E7C0B5B-3ABB-4B00-B4AF-22DE3D397A46}"/>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graphicEl>
                                              <a:dgm id="{5501C133-34A6-44FB-BCCB-83D0970D12BC}"/>
                                            </p:graphicEl>
                                          </p:spTgt>
                                        </p:tgtEl>
                                        <p:attrNameLst>
                                          <p:attrName>style.visibility</p:attrName>
                                        </p:attrNameLst>
                                      </p:cBhvr>
                                      <p:to>
                                        <p:strVal val="visible"/>
                                      </p:to>
                                    </p:set>
                                    <p:animEffect transition="in" filter="fade">
                                      <p:cBhvr>
                                        <p:cTn id="88" dur="2000"/>
                                        <p:tgtEl>
                                          <p:spTgt spid="8">
                                            <p:graphicEl>
                                              <a:dgm id="{5501C133-34A6-44FB-BCCB-83D0970D12BC}"/>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
                                            <p:graphicEl>
                                              <a:dgm id="{D0407A72-C471-43B1-853E-FA0F2FC6D704}"/>
                                            </p:graphicEl>
                                          </p:spTgt>
                                        </p:tgtEl>
                                        <p:attrNameLst>
                                          <p:attrName>style.visibility</p:attrName>
                                        </p:attrNameLst>
                                      </p:cBhvr>
                                      <p:to>
                                        <p:strVal val="visible"/>
                                      </p:to>
                                    </p:set>
                                    <p:animEffect transition="in" filter="fade">
                                      <p:cBhvr>
                                        <p:cTn id="91" dur="2000"/>
                                        <p:tgtEl>
                                          <p:spTgt spid="8">
                                            <p:graphicEl>
                                              <a:dgm id="{D0407A72-C471-43B1-853E-FA0F2FC6D7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07063-197B-4402-BBCA-2568EF58530C}"/>
              </a:ext>
            </a:extLst>
          </p:cNvPr>
          <p:cNvSpPr>
            <a:spLocks noGrp="1"/>
          </p:cNvSpPr>
          <p:nvPr>
            <p:ph type="title"/>
          </p:nvPr>
        </p:nvSpPr>
        <p:spPr/>
        <p:txBody>
          <a:bodyPr/>
          <a:lstStyle/>
          <a:p>
            <a:r>
              <a:rPr lang="en-US" dirty="0"/>
              <a:t>ESSA mandates</a:t>
            </a:r>
          </a:p>
        </p:txBody>
      </p:sp>
      <p:sp>
        <p:nvSpPr>
          <p:cNvPr id="3" name="Content Placeholder 2">
            <a:extLst>
              <a:ext uri="{FF2B5EF4-FFF2-40B4-BE49-F238E27FC236}">
                <a16:creationId xmlns:a16="http://schemas.microsoft.com/office/drawing/2014/main" xmlns="" id="{D38A83D5-2930-4F4A-B25A-89EE987DDEC0}"/>
              </a:ext>
            </a:extLst>
          </p:cNvPr>
          <p:cNvSpPr>
            <a:spLocks noGrp="1"/>
          </p:cNvSpPr>
          <p:nvPr>
            <p:ph idx="1"/>
          </p:nvPr>
        </p:nvSpPr>
        <p:spPr/>
        <p:txBody>
          <a:bodyPr/>
          <a:lstStyle/>
          <a:p>
            <a:pPr>
              <a:spcBef>
                <a:spcPts val="3000"/>
              </a:spcBef>
            </a:pPr>
            <a:r>
              <a:rPr lang="en-US" dirty="0"/>
              <a:t>State homeless education plans must include a description of how youth experiencing homelessness will receive </a:t>
            </a:r>
            <a:r>
              <a:rPr lang="en-US" b="1" dirty="0">
                <a:solidFill>
                  <a:srgbClr val="0C4790"/>
                </a:solidFill>
              </a:rPr>
              <a:t>college advising, preparation, and readiness assistance</a:t>
            </a:r>
            <a:r>
              <a:rPr lang="en-US" dirty="0"/>
              <a:t> from school counselors</a:t>
            </a:r>
          </a:p>
          <a:p>
            <a:pPr>
              <a:spcBef>
                <a:spcPts val="3000"/>
              </a:spcBef>
            </a:pPr>
            <a:r>
              <a:rPr lang="en-US" dirty="0"/>
              <a:t>Local liaisons must inform unaccompanied youth of their </a:t>
            </a:r>
            <a:r>
              <a:rPr lang="en-US" b="1" dirty="0">
                <a:solidFill>
                  <a:srgbClr val="0C4790"/>
                </a:solidFill>
              </a:rPr>
              <a:t>independent student status on the FAFSA</a:t>
            </a:r>
            <a:r>
              <a:rPr lang="en-US" dirty="0"/>
              <a:t> and help these youth receive verification of this status</a:t>
            </a:r>
          </a:p>
        </p:txBody>
      </p:sp>
    </p:spTree>
    <p:extLst>
      <p:ext uri="{BB962C8B-B14F-4D97-AF65-F5344CB8AC3E}">
        <p14:creationId xmlns:p14="http://schemas.microsoft.com/office/powerpoint/2010/main" val="98822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Support through Waivers</a:t>
            </a:r>
          </a:p>
        </p:txBody>
      </p:sp>
      <p:sp>
        <p:nvSpPr>
          <p:cNvPr id="2" name="Content Placeholder 1"/>
          <p:cNvSpPr>
            <a:spLocks noGrp="1"/>
          </p:cNvSpPr>
          <p:nvPr>
            <p:ph idx="1"/>
          </p:nvPr>
        </p:nvSpPr>
        <p:spPr/>
        <p:txBody>
          <a:bodyPr>
            <a:normAutofit/>
          </a:bodyPr>
          <a:lstStyle/>
          <a:p>
            <a:pPr>
              <a:spcBef>
                <a:spcPts val="600"/>
              </a:spcBef>
              <a:buFont typeface="Arial" panose="020B0604020202020204" pitchFamily="34" charset="0"/>
              <a:buChar char="•"/>
            </a:pPr>
            <a:r>
              <a:rPr lang="en-US" sz="2000" dirty="0"/>
              <a:t>Youth experiencing homelessness are eligible for</a:t>
            </a:r>
          </a:p>
          <a:p>
            <a:pPr lvl="1">
              <a:spcBef>
                <a:spcPts val="600"/>
              </a:spcBef>
              <a:buFont typeface="Wingdings" panose="05000000000000000000" pitchFamily="2" charset="2"/>
              <a:buChar char="ð"/>
            </a:pPr>
            <a:r>
              <a:rPr lang="en-US" sz="1800" dirty="0"/>
              <a:t>Advanced Placement exam waivers: </a:t>
            </a:r>
            <a:r>
              <a:rPr lang="en-US" sz="1800" dirty="0">
                <a:hlinkClick r:id="rId3"/>
              </a:rPr>
              <a:t>http://professionals.collegeboard.com/testing/waivers/guidelines/ap</a:t>
            </a:r>
            <a:r>
              <a:rPr lang="en-US" sz="1800" dirty="0"/>
              <a:t> (*ESSA block granting may affect availability)</a:t>
            </a:r>
          </a:p>
          <a:p>
            <a:pPr lvl="1">
              <a:spcBef>
                <a:spcPts val="600"/>
              </a:spcBef>
              <a:buFont typeface="Wingdings" panose="05000000000000000000" pitchFamily="2" charset="2"/>
              <a:buChar char="ð"/>
            </a:pPr>
            <a:r>
              <a:rPr lang="en-US" sz="1800" dirty="0"/>
              <a:t>ACT exam waivers: </a:t>
            </a:r>
            <a:r>
              <a:rPr lang="en-US" sz="1800" dirty="0">
                <a:hlinkClick r:id="rId4"/>
              </a:rPr>
              <a:t>https://www.act.org/content/dam/act/unsecured/documents/FeeWaiver.pdf</a:t>
            </a:r>
            <a:endParaRPr lang="en-US" sz="1800" dirty="0"/>
          </a:p>
          <a:p>
            <a:pPr lvl="1">
              <a:spcBef>
                <a:spcPts val="600"/>
              </a:spcBef>
              <a:buFont typeface="Wingdings" panose="05000000000000000000" pitchFamily="2" charset="2"/>
              <a:buChar char="ð"/>
            </a:pPr>
            <a:r>
              <a:rPr lang="en-US" sz="1800" dirty="0"/>
              <a:t>SAT exam waivers: </a:t>
            </a:r>
            <a:r>
              <a:rPr lang="en-US" sz="1800" dirty="0">
                <a:hlinkClick r:id="rId5"/>
              </a:rPr>
              <a:t>https://collegereadiness.collegeboard.org/sat/register/fees/fee-waivers</a:t>
            </a:r>
            <a:endParaRPr lang="en-US" sz="1800" dirty="0"/>
          </a:p>
          <a:p>
            <a:pPr lvl="1">
              <a:spcBef>
                <a:spcPts val="600"/>
              </a:spcBef>
              <a:buFont typeface="Wingdings" panose="05000000000000000000" pitchFamily="2" charset="2"/>
              <a:buChar char="ð"/>
            </a:pPr>
            <a:r>
              <a:rPr lang="en-US" sz="1800" dirty="0"/>
              <a:t>College application fee waivers through the College Board (</a:t>
            </a:r>
            <a:r>
              <a:rPr lang="en-US" sz="1800" dirty="0">
                <a:hlinkClick r:id="rId6"/>
              </a:rPr>
              <a:t>https://bigfuture.collegeboard.org/get-in/applying-101/college-application-fee-waivers/participating-colleges</a:t>
            </a:r>
            <a:r>
              <a:rPr lang="en-US" sz="1800" dirty="0"/>
              <a:t>) or NACAC (</a:t>
            </a:r>
            <a:r>
              <a:rPr lang="en-US" sz="1800" dirty="0">
                <a:hlinkClick r:id="rId7"/>
              </a:rPr>
              <a:t>https://www.nacacfairs.org/learn/fee-waiver/</a:t>
            </a:r>
            <a:r>
              <a:rPr lang="en-US" sz="1800" dirty="0"/>
              <a:t>)</a:t>
            </a:r>
            <a:endParaRPr lang="en-US" sz="1400" dirty="0"/>
          </a:p>
        </p:txBody>
      </p:sp>
      <p:sp>
        <p:nvSpPr>
          <p:cNvPr id="4" name="Oval 3">
            <a:extLst>
              <a:ext uri="{FF2B5EF4-FFF2-40B4-BE49-F238E27FC236}">
                <a16:creationId xmlns:a16="http://schemas.microsoft.com/office/drawing/2014/main" xmlns="" id="{ADF1E390-C90D-4EA2-9DFC-6AB48F28B9C6}"/>
              </a:ext>
            </a:extLst>
          </p:cNvPr>
          <p:cNvSpPr/>
          <p:nvPr/>
        </p:nvSpPr>
        <p:spPr>
          <a:xfrm>
            <a:off x="8001000" y="152109"/>
            <a:ext cx="1005840" cy="1005840"/>
          </a:xfrm>
          <a:prstGeom prst="ellipse">
            <a:avLst/>
          </a:prstGeom>
          <a:blipFill>
            <a:blip r:embed="rId8" cstate="screen">
              <a:extLst>
                <a:ext uri="{28A0092B-C50C-407E-A947-70E740481C1C}">
                  <a14:useLocalDpi xmlns:a14="http://schemas.microsoft.com/office/drawing/2010/main"/>
                </a:ext>
              </a:extLst>
            </a:blip>
            <a:srcRect/>
            <a:stretch>
              <a:fillRect/>
            </a:stretch>
          </a:blipFill>
          <a:ln>
            <a:solidFill>
              <a:srgbClr val="F9AB3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462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p:cNvGraphicFramePr/>
          <p:nvPr>
            <p:extLst/>
          </p:nvPr>
        </p:nvGraphicFramePr>
        <p:xfrm>
          <a:off x="141894" y="-1009650"/>
          <a:ext cx="8891753" cy="666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9724" y="4750217"/>
            <a:ext cx="7772400" cy="253916"/>
          </a:xfrm>
          <a:prstGeom prst="rect">
            <a:avLst/>
          </a:prstGeom>
          <a:noFill/>
        </p:spPr>
        <p:txBody>
          <a:bodyPr wrap="square" rtlCol="0">
            <a:spAutoFit/>
          </a:bodyPr>
          <a:lstStyle/>
          <a:p>
            <a:pPr algn="ctr" defTabSz="685800"/>
            <a:r>
              <a:rPr lang="en-US" sz="1050" kern="0" dirty="0">
                <a:solidFill>
                  <a:srgbClr val="000000">
                    <a:lumMod val="85000"/>
                    <a:lumOff val="15000"/>
                  </a:srgbClr>
                </a:solidFill>
                <a:latin typeface="Century Gothic" panose="020B0502020202020204" pitchFamily="34" charset="0"/>
                <a:cs typeface="Arial"/>
                <a:sym typeface="Arial"/>
                <a:rtl val="0"/>
              </a:rPr>
              <a:t>*The College Board recommends that students apply to between 5 and 8 colleges.</a:t>
            </a:r>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942570">
            <a:off x="7090309" y="2458493"/>
            <a:ext cx="1428305" cy="617220"/>
          </a:xfrm>
          <a:prstGeom prst="rect">
            <a:avLst/>
          </a:prstGeom>
        </p:spPr>
      </p:pic>
    </p:spTree>
    <p:extLst>
      <p:ext uri="{BB962C8B-B14F-4D97-AF65-F5344CB8AC3E}">
        <p14:creationId xmlns:p14="http://schemas.microsoft.com/office/powerpoint/2010/main" val="416702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normAutofit/>
          </a:bodyPr>
          <a:lstStyle/>
          <a:p>
            <a:pPr>
              <a:spcBef>
                <a:spcPts val="600"/>
              </a:spcBef>
            </a:pPr>
            <a:r>
              <a:rPr lang="en-US" sz="2000" dirty="0"/>
              <a:t>Students need to complete a FAFSA at </a:t>
            </a:r>
            <a:r>
              <a:rPr lang="en-US" sz="2000" dirty="0">
                <a:hlinkClick r:id="rId3"/>
              </a:rPr>
              <a:t>https://fafsa.gov</a:t>
            </a:r>
            <a:r>
              <a:rPr lang="en-US" sz="2000" dirty="0"/>
              <a:t> each year</a:t>
            </a:r>
          </a:p>
          <a:p>
            <a:pPr>
              <a:spcBef>
                <a:spcPts val="600"/>
              </a:spcBef>
            </a:pPr>
            <a:r>
              <a:rPr lang="en-US" sz="2000" dirty="0"/>
              <a:t>Based on the information submitted on the FAFSA, institutions calculate the Expected Family Contribution (EFC)</a:t>
            </a:r>
          </a:p>
          <a:p>
            <a:pPr>
              <a:spcBef>
                <a:spcPts val="1200"/>
              </a:spcBef>
            </a:pPr>
            <a:r>
              <a:rPr lang="en-US" sz="2000" dirty="0"/>
              <a:t>Encourage all students to fill out the FAFSA as soon as possible!</a:t>
            </a:r>
          </a:p>
          <a:p>
            <a:pPr>
              <a:spcBef>
                <a:spcPts val="1200"/>
              </a:spcBef>
            </a:pPr>
            <a:r>
              <a:rPr lang="en-US" sz="2000" dirty="0"/>
              <a:t>State and institutional deadlines vary; learn more at </a:t>
            </a:r>
            <a:r>
              <a:rPr lang="en-US" sz="2000" dirty="0">
                <a:hlinkClick r:id="rId4"/>
              </a:rPr>
              <a:t>https://fafsa.gov/deadlines.htm?sf64104271</a:t>
            </a:r>
            <a:endParaRPr lang="en-US" sz="2000" dirty="0"/>
          </a:p>
        </p:txBody>
      </p:sp>
      <p:sp>
        <p:nvSpPr>
          <p:cNvPr id="2" name="Title 1"/>
          <p:cNvSpPr>
            <a:spLocks noGrp="1"/>
          </p:cNvSpPr>
          <p:nvPr>
            <p:ph type="title"/>
          </p:nvPr>
        </p:nvSpPr>
        <p:spPr/>
        <p:txBody>
          <a:bodyPr/>
          <a:lstStyle/>
          <a:p>
            <a:pPr eaLnBrk="1" hangingPunct="1">
              <a:defRPr/>
            </a:pPr>
            <a:r>
              <a:rPr lang="en-US" dirty="0"/>
              <a:t>Support for FAFSA Completion</a:t>
            </a:r>
          </a:p>
        </p:txBody>
      </p:sp>
      <p:pic>
        <p:nvPicPr>
          <p:cNvPr id="5" name="Picture 4">
            <a:extLst>
              <a:ext uri="{FF2B5EF4-FFF2-40B4-BE49-F238E27FC236}">
                <a16:creationId xmlns:a16="http://schemas.microsoft.com/office/drawing/2014/main" xmlns="" id="{1B356F8C-2740-4450-B45C-3ACCA4C44C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0400" y="3498342"/>
            <a:ext cx="2743200" cy="1435608"/>
          </a:xfrm>
          <a:prstGeom prst="rect">
            <a:avLst/>
          </a:prstGeom>
          <a:ln>
            <a:solidFill>
              <a:srgbClr val="038A00"/>
            </a:solidFill>
          </a:ln>
        </p:spPr>
      </p:pic>
    </p:spTree>
    <p:extLst>
      <p:ext uri="{BB962C8B-B14F-4D97-AF65-F5344CB8AC3E}">
        <p14:creationId xmlns:p14="http://schemas.microsoft.com/office/powerpoint/2010/main" val="9332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normAutofit/>
          </a:bodyPr>
          <a:lstStyle/>
          <a:p>
            <a:pPr>
              <a:spcBef>
                <a:spcPts val="1200"/>
              </a:spcBef>
            </a:pPr>
            <a:r>
              <a:rPr lang="en-US" sz="2000" dirty="0"/>
              <a:t>Under ESSA, local liaisons </a:t>
            </a:r>
            <a:r>
              <a:rPr lang="en-US" sz="2000" b="1" dirty="0"/>
              <a:t>must</a:t>
            </a:r>
            <a:r>
              <a:rPr lang="en-US" sz="2000" dirty="0"/>
              <a:t> inform unaccompanied youth of their </a:t>
            </a:r>
            <a:r>
              <a:rPr lang="en-US" sz="2000" b="1" dirty="0">
                <a:solidFill>
                  <a:srgbClr val="0C4790"/>
                </a:solidFill>
              </a:rPr>
              <a:t>independent student status on the FAFSA </a:t>
            </a:r>
            <a:r>
              <a:rPr lang="en-US" sz="2000" dirty="0"/>
              <a:t>and help these youth receive verification of this status</a:t>
            </a:r>
          </a:p>
          <a:p>
            <a:pPr>
              <a:spcBef>
                <a:spcPts val="1200"/>
              </a:spcBef>
            </a:pPr>
            <a:r>
              <a:rPr lang="en-US" sz="2000" dirty="0"/>
              <a:t>Dependent Student </a:t>
            </a:r>
            <a:r>
              <a:rPr lang="en-US" sz="2000" i="1" dirty="0">
                <a:solidFill>
                  <a:srgbClr val="0C4790"/>
                </a:solidFill>
              </a:rPr>
              <a:t>(*youth experiencing homelessness with their family)</a:t>
            </a:r>
          </a:p>
          <a:p>
            <a:pPr lvl="1">
              <a:spcBef>
                <a:spcPts val="1200"/>
              </a:spcBef>
            </a:pPr>
            <a:r>
              <a:rPr lang="en-US" sz="1800" dirty="0"/>
              <a:t>Must report parent information on FAFSA</a:t>
            </a:r>
          </a:p>
          <a:p>
            <a:pPr lvl="1">
              <a:spcBef>
                <a:spcPts val="1200"/>
              </a:spcBef>
            </a:pPr>
            <a:r>
              <a:rPr lang="en-US" sz="1800" dirty="0"/>
              <a:t>EFC is based on parents’ and student’s income and assets</a:t>
            </a:r>
          </a:p>
          <a:p>
            <a:pPr>
              <a:spcBef>
                <a:spcPts val="1200"/>
              </a:spcBef>
            </a:pPr>
            <a:r>
              <a:rPr lang="en-US" sz="2000" dirty="0"/>
              <a:t>Independent Student </a:t>
            </a:r>
            <a:r>
              <a:rPr lang="en-US" sz="2000" i="1" dirty="0">
                <a:solidFill>
                  <a:srgbClr val="0C4790"/>
                </a:solidFill>
              </a:rPr>
              <a:t>(*unaccompanied youth)</a:t>
            </a:r>
          </a:p>
          <a:p>
            <a:pPr lvl="1">
              <a:spcBef>
                <a:spcPts val="1200"/>
              </a:spcBef>
            </a:pPr>
            <a:r>
              <a:rPr lang="en-US" sz="1800" dirty="0"/>
              <a:t>Does NOT report parent information on FAFSA</a:t>
            </a:r>
          </a:p>
          <a:p>
            <a:pPr lvl="1">
              <a:spcBef>
                <a:spcPts val="1200"/>
              </a:spcBef>
            </a:pPr>
            <a:r>
              <a:rPr lang="en-US" sz="1800" dirty="0"/>
              <a:t>EFC is based on student’s income and assets</a:t>
            </a:r>
          </a:p>
        </p:txBody>
      </p:sp>
      <p:sp>
        <p:nvSpPr>
          <p:cNvPr id="2" name="Title 1"/>
          <p:cNvSpPr>
            <a:spLocks noGrp="1"/>
          </p:cNvSpPr>
          <p:nvPr>
            <p:ph type="title"/>
          </p:nvPr>
        </p:nvSpPr>
        <p:spPr/>
        <p:txBody>
          <a:bodyPr/>
          <a:lstStyle/>
          <a:p>
            <a:pPr eaLnBrk="1" hangingPunct="1">
              <a:defRPr/>
            </a:pPr>
            <a:r>
              <a:rPr lang="en-US" dirty="0"/>
              <a:t>Support for FAFSA Completion</a:t>
            </a:r>
          </a:p>
        </p:txBody>
      </p:sp>
      <p:pic>
        <p:nvPicPr>
          <p:cNvPr id="4" name="Picture 3">
            <a:extLst>
              <a:ext uri="{FF2B5EF4-FFF2-40B4-BE49-F238E27FC236}">
                <a16:creationId xmlns:a16="http://schemas.microsoft.com/office/drawing/2014/main" xmlns="" id="{4270526D-CDB1-4AB6-81B5-58FDA9086E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0" y="4324350"/>
            <a:ext cx="1577339" cy="619064"/>
          </a:xfrm>
          <a:prstGeom prst="rect">
            <a:avLst/>
          </a:prstGeom>
        </p:spPr>
      </p:pic>
    </p:spTree>
    <p:extLst>
      <p:ext uri="{BB962C8B-B14F-4D97-AF65-F5344CB8AC3E}">
        <p14:creationId xmlns:p14="http://schemas.microsoft.com/office/powerpoint/2010/main" val="37926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 Criteria</a:t>
            </a:r>
          </a:p>
        </p:txBody>
      </p:sp>
      <p:sp>
        <p:nvSpPr>
          <p:cNvPr id="2" name="Content Placeholder 1"/>
          <p:cNvSpPr>
            <a:spLocks noGrp="1"/>
          </p:cNvSpPr>
          <p:nvPr>
            <p:ph idx="1"/>
          </p:nvPr>
        </p:nvSpPr>
        <p:spPr/>
        <p:txBody>
          <a:bodyPr>
            <a:normAutofit/>
          </a:bodyPr>
          <a:lstStyle/>
          <a:p>
            <a:pPr>
              <a:spcBef>
                <a:spcPts val="1800"/>
              </a:spcBef>
            </a:pPr>
            <a:r>
              <a:rPr lang="en-US" sz="2000" dirty="0">
                <a:solidFill>
                  <a:srgbClr val="1A4265"/>
                </a:solidFill>
              </a:rPr>
              <a:t>*New for the 2018-2019 FAFSA*: </a:t>
            </a:r>
            <a:r>
              <a:rPr lang="en-US" sz="2000" dirty="0"/>
              <a:t>The definition of </a:t>
            </a:r>
            <a:r>
              <a:rPr lang="en-US" sz="2000" i="1" dirty="0"/>
              <a:t>youth</a:t>
            </a:r>
            <a:r>
              <a:rPr lang="en-US" sz="2000" dirty="0"/>
              <a:t> (previously defined as 21 or younger) was removed from the FAFSA</a:t>
            </a:r>
          </a:p>
          <a:p>
            <a:pPr>
              <a:spcBef>
                <a:spcPts val="1800"/>
              </a:spcBef>
            </a:pPr>
            <a:r>
              <a:rPr lang="en-US" sz="2000" dirty="0"/>
              <a:t>Unaccompanied homeless students ages</a:t>
            </a:r>
            <a:r>
              <a:rPr lang="en-US" sz="2000" b="1" dirty="0"/>
              <a:t> </a:t>
            </a:r>
            <a:r>
              <a:rPr lang="en-US" sz="2000" dirty="0"/>
              <a:t>23 or younger or still enrolled in high school on the date he/she signs the FAFSA qualify as independent students</a:t>
            </a:r>
          </a:p>
          <a:p>
            <a:pPr>
              <a:spcBef>
                <a:spcPts val="1800"/>
              </a:spcBef>
            </a:pPr>
            <a:r>
              <a:rPr lang="en-US" sz="2000" dirty="0"/>
              <a:t>Students ages 24 or older automatically qualify for independent student status</a:t>
            </a:r>
          </a:p>
        </p:txBody>
      </p:sp>
      <p:pic>
        <p:nvPicPr>
          <p:cNvPr id="6" name="Picture 3" descr="C:\Users\Christina Dukes\AppData\Local\Microsoft\Windows\Temporary Internet Files\Content.IE5\2681AL26\7658261288_9673fa20eb_z[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71800" y="3333750"/>
            <a:ext cx="3200400" cy="1427765"/>
          </a:xfrm>
          <a:prstGeom prst="rect">
            <a:avLst/>
          </a:prstGeom>
          <a:noFill/>
          <a:ln>
            <a:solidFill>
              <a:srgbClr val="0C479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Subsequent Year Determinations</a:t>
            </a:r>
          </a:p>
        </p:txBody>
      </p:sp>
      <p:sp>
        <p:nvSpPr>
          <p:cNvPr id="3" name="Text Placeholder 2"/>
          <p:cNvSpPr>
            <a:spLocks noGrp="1"/>
          </p:cNvSpPr>
          <p:nvPr>
            <p:ph idx="1"/>
          </p:nvPr>
        </p:nvSpPr>
        <p:spPr/>
        <p:txBody>
          <a:bodyPr>
            <a:normAutofit/>
          </a:bodyPr>
          <a:lstStyle/>
          <a:p>
            <a:pPr>
              <a:spcBef>
                <a:spcPts val="1800"/>
              </a:spcBef>
            </a:pPr>
            <a:r>
              <a:rPr lang="en-US" dirty="0"/>
              <a:t>Per Guidance from ED, local liaisons have the </a:t>
            </a:r>
            <a:r>
              <a:rPr lang="en-US" u="sng" dirty="0"/>
              <a:t>option</a:t>
            </a:r>
            <a:r>
              <a:rPr lang="en-US" dirty="0"/>
              <a:t> to make subsequent year determinations for UHY </a:t>
            </a:r>
            <a:r>
              <a:rPr lang="en-US" u="sng" dirty="0"/>
              <a:t>if they have access to the information necessary to make such a determination</a:t>
            </a:r>
          </a:p>
          <a:p>
            <a:pPr>
              <a:spcBef>
                <a:spcPts val="1800"/>
              </a:spcBef>
            </a:pPr>
            <a:r>
              <a:rPr lang="en-US" dirty="0"/>
              <a:t>See question Q-2 at </a:t>
            </a:r>
            <a:r>
              <a:rPr lang="en-US" dirty="0">
                <a:hlinkClick r:id="rId3"/>
              </a:rPr>
              <a:t>http://www2.ed.gov/policy/elsec/leg/essa/160240ehcyguidance072716.pdf</a:t>
            </a:r>
            <a:r>
              <a:rPr lang="en-US" dirty="0"/>
              <a:t> for more information</a:t>
            </a:r>
          </a:p>
        </p:txBody>
      </p:sp>
    </p:spTree>
    <p:extLst>
      <p:ext uri="{BB962C8B-B14F-4D97-AF65-F5344CB8AC3E}">
        <p14:creationId xmlns:p14="http://schemas.microsoft.com/office/powerpoint/2010/main" val="19842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Tools</a:t>
            </a:r>
          </a:p>
        </p:txBody>
      </p:sp>
      <p:sp>
        <p:nvSpPr>
          <p:cNvPr id="2" name="Content Placeholder 1"/>
          <p:cNvSpPr>
            <a:spLocks noGrp="1"/>
          </p:cNvSpPr>
          <p:nvPr>
            <p:ph idx="1"/>
          </p:nvPr>
        </p:nvSpPr>
        <p:spPr/>
        <p:txBody>
          <a:bodyPr>
            <a:noAutofit/>
          </a:bodyPr>
          <a:lstStyle/>
          <a:p>
            <a:pPr>
              <a:spcBef>
                <a:spcPts val="2400"/>
              </a:spcBef>
            </a:pPr>
            <a:r>
              <a:rPr lang="en-US" b="1" dirty="0"/>
              <a:t>For local liaisons and shelters</a:t>
            </a:r>
            <a:r>
              <a:rPr lang="en-US" dirty="0"/>
              <a:t/>
            </a:r>
            <a:br>
              <a:rPr lang="en-US" dirty="0"/>
            </a:br>
            <a:r>
              <a:rPr lang="en-US" sz="2000" dirty="0" err="1"/>
              <a:t>SchoolHouse</a:t>
            </a:r>
            <a:r>
              <a:rPr lang="en-US" sz="2000" dirty="0"/>
              <a:t> Connection Template (</a:t>
            </a:r>
            <a:r>
              <a:rPr lang="en-US" sz="2000" i="1" dirty="0"/>
              <a:t>Independent Student Status of Unaccompanied Homeless Youth: Determination for the 2018-2019 FAFSA</a:t>
            </a:r>
            <a:r>
              <a:rPr lang="en-US" sz="2000" dirty="0"/>
              <a:t>) available at </a:t>
            </a:r>
            <a:r>
              <a:rPr lang="en-US" sz="2000" dirty="0">
                <a:hlinkClick r:id="rId3"/>
              </a:rPr>
              <a:t>https://www.schoolhouseconnection.org/wp-content/uploads/2017/10/SHC__FAFSA_Determination_2018_FINAL.doc</a:t>
            </a:r>
            <a:endParaRPr lang="en-US" sz="2000" dirty="0"/>
          </a:p>
          <a:p>
            <a:pPr>
              <a:spcBef>
                <a:spcPts val="2400"/>
              </a:spcBef>
            </a:pPr>
            <a:r>
              <a:rPr lang="en-US" b="1" dirty="0"/>
              <a:t>For financial aid administrators</a:t>
            </a:r>
            <a:r>
              <a:rPr lang="en-US" dirty="0"/>
              <a:t/>
            </a:r>
            <a:br>
              <a:rPr lang="en-US" dirty="0"/>
            </a:br>
            <a:r>
              <a:rPr lang="en-US" sz="2000" dirty="0"/>
              <a:t>NCHE FAA Tool (</a:t>
            </a:r>
            <a:r>
              <a:rPr lang="en-US" sz="2000" i="1" dirty="0"/>
              <a:t>Making Student Status Determinations for Unaccompanied Homeless Youth: Eligibility Tool for Financial Aid Administrators</a:t>
            </a:r>
            <a:r>
              <a:rPr lang="en-US" sz="2000" dirty="0"/>
              <a:t>) available at </a:t>
            </a:r>
            <a:r>
              <a:rPr lang="en-US" sz="2000" dirty="0">
                <a:hlinkClick r:id="rId4"/>
              </a:rPr>
              <a:t>http://nche.ed.gov/pr/faa_tool.php</a:t>
            </a:r>
            <a:r>
              <a:rPr lang="en-US" sz="2000" dirty="0"/>
              <a:t> </a:t>
            </a:r>
            <a:endParaRPr lang="en-US" dirty="0"/>
          </a:p>
        </p:txBody>
      </p:sp>
    </p:spTree>
    <p:extLst>
      <p:ext uri="{BB962C8B-B14F-4D97-AF65-F5344CB8AC3E}">
        <p14:creationId xmlns:p14="http://schemas.microsoft.com/office/powerpoint/2010/main" val="125667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600"/>
              </a:spcBef>
              <a:defRPr/>
            </a:pPr>
            <a:r>
              <a:rPr lang="en-US" sz="2000" dirty="0"/>
              <a:t>Encourage students to check with their counselor for a list of scholarships</a:t>
            </a:r>
          </a:p>
          <a:p>
            <a:pPr lvl="1">
              <a:spcBef>
                <a:spcPts val="600"/>
              </a:spcBef>
              <a:defRPr/>
            </a:pPr>
            <a:r>
              <a:rPr lang="en-US" sz="1800" dirty="0"/>
              <a:t>Give Us Your Poor/Horatio Alger Scholarship: </a:t>
            </a:r>
            <a:r>
              <a:rPr lang="en-US" sz="1800" dirty="0">
                <a:hlinkClick r:id="rId3"/>
              </a:rPr>
              <a:t>https://scholars.horatioalger.org/</a:t>
            </a:r>
            <a:r>
              <a:rPr lang="en-US" sz="1800" dirty="0"/>
              <a:t> </a:t>
            </a:r>
          </a:p>
          <a:p>
            <a:pPr lvl="1">
              <a:spcBef>
                <a:spcPts val="600"/>
              </a:spcBef>
              <a:defRPr/>
            </a:pPr>
            <a:r>
              <a:rPr lang="en-US" sz="1800" dirty="0"/>
              <a:t>NAEHCY Scholarship: </a:t>
            </a:r>
            <a:r>
              <a:rPr lang="en-US" sz="1800" dirty="0">
                <a:hlinkClick r:id="rId4"/>
              </a:rPr>
              <a:t>http://naehcy.org/naehcy-scholarship-fund/about-the-fund</a:t>
            </a:r>
            <a:r>
              <a:rPr lang="en-US" sz="1800" dirty="0"/>
              <a:t> </a:t>
            </a:r>
          </a:p>
          <a:p>
            <a:pPr lvl="1">
              <a:spcBef>
                <a:spcPts val="600"/>
              </a:spcBef>
              <a:defRPr/>
            </a:pPr>
            <a:r>
              <a:rPr lang="en-US" sz="1800" dirty="0" err="1"/>
              <a:t>SchoolHouse</a:t>
            </a:r>
            <a:r>
              <a:rPr lang="en-US" sz="1800" dirty="0"/>
              <a:t> Connection Scholarship: </a:t>
            </a:r>
            <a:r>
              <a:rPr lang="en-US" sz="1800" dirty="0">
                <a:hlinkClick r:id="rId5"/>
              </a:rPr>
              <a:t>https://www.schoolhouseconnection.org/youth-leadership/scholarship-program/</a:t>
            </a:r>
            <a:r>
              <a:rPr lang="en-US" sz="1800" dirty="0"/>
              <a:t> (Nov 8 deadline)</a:t>
            </a:r>
          </a:p>
          <a:p>
            <a:pPr>
              <a:spcBef>
                <a:spcPts val="600"/>
              </a:spcBef>
            </a:pPr>
            <a:r>
              <a:rPr lang="en-US" sz="2000" dirty="0"/>
              <a:t>Free and reputable scholarship search engines:</a:t>
            </a:r>
          </a:p>
          <a:p>
            <a:pPr lvl="1">
              <a:spcBef>
                <a:spcPts val="600"/>
              </a:spcBef>
            </a:pPr>
            <a:r>
              <a:rPr lang="en-US" sz="1800" dirty="0" err="1"/>
              <a:t>Fastweb</a:t>
            </a:r>
            <a:r>
              <a:rPr lang="en-US" sz="1800" dirty="0"/>
              <a:t>!: </a:t>
            </a:r>
            <a:r>
              <a:rPr lang="en-US" sz="1800" dirty="0">
                <a:hlinkClick r:id="rId6"/>
              </a:rPr>
              <a:t>http://www.fastweb.com/</a:t>
            </a:r>
            <a:r>
              <a:rPr lang="en-US" sz="1800" dirty="0"/>
              <a:t> </a:t>
            </a:r>
          </a:p>
          <a:p>
            <a:pPr lvl="1">
              <a:spcBef>
                <a:spcPts val="600"/>
              </a:spcBef>
            </a:pPr>
            <a:r>
              <a:rPr lang="en-US" sz="1800" dirty="0"/>
              <a:t>College Board: </a:t>
            </a:r>
            <a:r>
              <a:rPr lang="en-US" sz="1800" dirty="0">
                <a:hlinkClick r:id="rId7"/>
              </a:rPr>
              <a:t>https://bigfuture.collegeboard.org/scholarship-search</a:t>
            </a:r>
            <a:r>
              <a:rPr lang="en-US" sz="1800" dirty="0"/>
              <a:t> </a:t>
            </a:r>
          </a:p>
          <a:p>
            <a:pPr lvl="1">
              <a:spcBef>
                <a:spcPts val="600"/>
              </a:spcBef>
            </a:pPr>
            <a:r>
              <a:rPr lang="en-US" sz="1800" dirty="0"/>
              <a:t>U.S. Department of Education: </a:t>
            </a:r>
            <a:r>
              <a:rPr lang="en-US" sz="1800" dirty="0">
                <a:hlinkClick r:id="rId8"/>
              </a:rPr>
              <a:t>http://studentaid.ed.gov/types/grants-scholarships/finding-scholarships</a:t>
            </a:r>
            <a:r>
              <a:rPr lang="en-US" sz="1800" dirty="0"/>
              <a:t> (includes scholarship search tips and guidelines)</a:t>
            </a:r>
          </a:p>
        </p:txBody>
      </p:sp>
      <p:sp>
        <p:nvSpPr>
          <p:cNvPr id="3" name="Title 2"/>
          <p:cNvSpPr>
            <a:spLocks noGrp="1"/>
          </p:cNvSpPr>
          <p:nvPr>
            <p:ph type="title"/>
          </p:nvPr>
        </p:nvSpPr>
        <p:spPr/>
        <p:txBody>
          <a:bodyPr/>
          <a:lstStyle/>
          <a:p>
            <a:r>
              <a:rPr lang="en-US" sz="2800" dirty="0"/>
              <a:t>Private Scholarships</a:t>
            </a:r>
          </a:p>
        </p:txBody>
      </p:sp>
      <p:sp>
        <p:nvSpPr>
          <p:cNvPr id="6" name="Oval 5"/>
          <p:cNvSpPr/>
          <p:nvPr/>
        </p:nvSpPr>
        <p:spPr>
          <a:xfrm>
            <a:off x="8001000" y="118110"/>
            <a:ext cx="1005840" cy="1005840"/>
          </a:xfrm>
          <a:prstGeom prst="ellipse">
            <a:avLst/>
          </a:prstGeom>
          <a:blipFill>
            <a:blip r:embed="rId9" cstate="screen">
              <a:extLst>
                <a:ext uri="{28A0092B-C50C-407E-A947-70E740481C1C}">
                  <a14:useLocalDpi xmlns:a14="http://schemas.microsoft.com/office/drawing/2010/main"/>
                </a:ext>
              </a:extLst>
            </a:blip>
            <a:srcRect/>
            <a:stretch>
              <a:fillRect/>
            </a:stretch>
          </a:blipFill>
          <a:ln>
            <a:solidFill>
              <a:srgbClr val="F9AB3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41384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1200"/>
              </a:spcBef>
              <a:defRPr/>
            </a:pPr>
            <a:r>
              <a:rPr lang="en-US" b="1" dirty="0"/>
              <a:t>The Higher Education Access and Success for Homeless</a:t>
            </a:r>
            <a:br>
              <a:rPr lang="en-US" b="1" dirty="0"/>
            </a:br>
            <a:r>
              <a:rPr lang="en-US" b="1" dirty="0"/>
              <a:t>and Foster Youth Act </a:t>
            </a:r>
            <a:r>
              <a:rPr lang="en-US" dirty="0"/>
              <a:t>(S.1795/H.R. 3740; Sept 2017)</a:t>
            </a:r>
          </a:p>
          <a:p>
            <a:pPr>
              <a:spcBef>
                <a:spcPts val="1200"/>
              </a:spcBef>
              <a:defRPr/>
            </a:pPr>
            <a:r>
              <a:rPr lang="en-US" b="1" dirty="0"/>
              <a:t>The Fostering Success in Higher Education Act of 2017 </a:t>
            </a:r>
            <a:r>
              <a:rPr lang="en-US" dirty="0"/>
              <a:t>(S. 1792/H.R. 3742; Sept 2017)</a:t>
            </a:r>
          </a:p>
          <a:p>
            <a:pPr>
              <a:spcBef>
                <a:spcPts val="1200"/>
              </a:spcBef>
              <a:defRPr/>
            </a:pPr>
            <a:r>
              <a:rPr lang="en-US" b="1" dirty="0"/>
              <a:t>The College Student Hunger Act of 2017</a:t>
            </a:r>
            <a:r>
              <a:rPr lang="en-US" dirty="0"/>
              <a:t> (H.R. 3875; Sept 2017)</a:t>
            </a:r>
          </a:p>
          <a:p>
            <a:pPr>
              <a:spcBef>
                <a:spcPts val="1200"/>
              </a:spcBef>
              <a:defRPr/>
            </a:pPr>
            <a:r>
              <a:rPr lang="en-US" b="1" dirty="0"/>
              <a:t>The Community College Student Success Act </a:t>
            </a:r>
            <a:r>
              <a:rPr lang="en-US" dirty="0"/>
              <a:t>(H.R. 2960; June 2017)</a:t>
            </a:r>
          </a:p>
        </p:txBody>
      </p:sp>
      <p:sp>
        <p:nvSpPr>
          <p:cNvPr id="3" name="Title 2"/>
          <p:cNvSpPr>
            <a:spLocks noGrp="1"/>
          </p:cNvSpPr>
          <p:nvPr>
            <p:ph type="title"/>
          </p:nvPr>
        </p:nvSpPr>
        <p:spPr/>
        <p:txBody>
          <a:bodyPr/>
          <a:lstStyle/>
          <a:p>
            <a:r>
              <a:rPr lang="en-US" sz="2800" dirty="0"/>
              <a:t>Proposed Legislation</a:t>
            </a:r>
          </a:p>
        </p:txBody>
      </p:sp>
      <p:sp>
        <p:nvSpPr>
          <p:cNvPr id="5" name="Oval 4">
            <a:extLst>
              <a:ext uri="{FF2B5EF4-FFF2-40B4-BE49-F238E27FC236}">
                <a16:creationId xmlns:a16="http://schemas.microsoft.com/office/drawing/2014/main" xmlns="" id="{A51DE900-D44D-4EA5-BD6A-8A531E8D42DC}"/>
              </a:ext>
            </a:extLst>
          </p:cNvPr>
          <p:cNvSpPr/>
          <p:nvPr/>
        </p:nvSpPr>
        <p:spPr>
          <a:xfrm>
            <a:off x="8001000" y="133350"/>
            <a:ext cx="1005840" cy="1005840"/>
          </a:xfrm>
          <a:prstGeom prst="ellipse">
            <a:avLst/>
          </a:prstGeom>
          <a:blipFill>
            <a:blip r:embed="rId3">
              <a:extLst>
                <a:ext uri="{28A0092B-C50C-407E-A947-70E740481C1C}">
                  <a14:useLocalDpi xmlns:a14="http://schemas.microsoft.com/office/drawing/2010/main" val="0"/>
                </a:ext>
              </a:extLst>
            </a:blip>
            <a:srcRect/>
            <a:stretch>
              <a:fillRect t="-6000" b="-6000"/>
            </a:stretch>
          </a:blipFill>
          <a:ln>
            <a:solidFill>
              <a:srgbClr val="5295B5"/>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0831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a:t>Meet Your Presenters</a:t>
            </a:r>
          </a:p>
        </p:txBody>
      </p:sp>
      <p:sp>
        <p:nvSpPr>
          <p:cNvPr id="6" name="Content Placeholder 4"/>
          <p:cNvSpPr>
            <a:spLocks noGrp="1"/>
          </p:cNvSpPr>
          <p:nvPr>
            <p:ph idx="1"/>
          </p:nvPr>
        </p:nvSpPr>
        <p:spPr/>
        <p:txBody>
          <a:bodyPr/>
          <a:lstStyle/>
          <a:p>
            <a:pPr>
              <a:spcBef>
                <a:spcPts val="1800"/>
              </a:spcBef>
            </a:pPr>
            <a:r>
              <a:rPr lang="en-US" dirty="0"/>
              <a:t>Christina Dukes, Federal Liaison</a:t>
            </a:r>
            <a:br>
              <a:rPr lang="en-US" dirty="0"/>
            </a:br>
            <a:r>
              <a:rPr lang="en-US" dirty="0"/>
              <a:t>National Center for Homeless Education (NCHE)</a:t>
            </a:r>
            <a:br>
              <a:rPr lang="en-US" dirty="0"/>
            </a:br>
            <a:r>
              <a:rPr lang="en-US" dirty="0">
                <a:hlinkClick r:id="rId3"/>
              </a:rPr>
              <a:t>cdukes@serve.org</a:t>
            </a:r>
            <a:r>
              <a:rPr lang="en-US" dirty="0"/>
              <a:t> </a:t>
            </a:r>
          </a:p>
          <a:p>
            <a:pPr>
              <a:spcBef>
                <a:spcPts val="1800"/>
              </a:spcBef>
            </a:pPr>
            <a:r>
              <a:rPr lang="en-US" dirty="0"/>
              <a:t>Deb </a:t>
            </a:r>
            <a:r>
              <a:rPr lang="en-US" dirty="0" err="1"/>
              <a:t>Albo-Steiger</a:t>
            </a:r>
            <a:r>
              <a:rPr lang="en-US" dirty="0"/>
              <a:t>, Program Manager</a:t>
            </a:r>
            <a:br>
              <a:rPr lang="en-US" dirty="0"/>
            </a:br>
            <a:r>
              <a:rPr lang="en-US" dirty="0"/>
              <a:t>Project UP-START Homeless Education Program</a:t>
            </a:r>
            <a:br>
              <a:rPr lang="en-US" dirty="0"/>
            </a:br>
            <a:r>
              <a:rPr lang="en-US" dirty="0">
                <a:hlinkClick r:id="rId4"/>
              </a:rPr>
              <a:t>Debalbo@dadeschools.net</a:t>
            </a:r>
            <a:r>
              <a:rPr lang="en-US" dirty="0"/>
              <a:t> </a:t>
            </a:r>
          </a:p>
          <a:p>
            <a:pPr>
              <a:spcBef>
                <a:spcPts val="1800"/>
              </a:spcBef>
            </a:pPr>
            <a:r>
              <a:rPr lang="en-US" dirty="0"/>
              <a:t>Tori </a:t>
            </a:r>
            <a:r>
              <a:rPr lang="en-US" dirty="0" err="1"/>
              <a:t>Weigant</a:t>
            </a:r>
            <a:r>
              <a:rPr lang="en-US" dirty="0"/>
              <a:t> </a:t>
            </a:r>
            <a:r>
              <a:rPr lang="en-US" dirty="0" err="1"/>
              <a:t>Nuccio</a:t>
            </a:r>
            <a:r>
              <a:rPr lang="en-US" dirty="0"/>
              <a:t>, Assistant Director of Financial Aid</a:t>
            </a:r>
            <a:br>
              <a:rPr lang="en-US" dirty="0"/>
            </a:br>
            <a:r>
              <a:rPr lang="en-US" dirty="0"/>
              <a:t>West Chester University of Pennsylvania</a:t>
            </a:r>
            <a:br>
              <a:rPr lang="en-US" dirty="0"/>
            </a:br>
            <a:r>
              <a:rPr lang="en-US" dirty="0">
                <a:hlinkClick r:id="rId5"/>
              </a:rPr>
              <a:t>tnuccio@wcupa.edu</a:t>
            </a:r>
            <a:r>
              <a:rPr lang="en-US" dirty="0"/>
              <a:t> </a:t>
            </a:r>
          </a:p>
        </p:txBody>
      </p:sp>
    </p:spTree>
    <p:extLst>
      <p:ext uri="{BB962C8B-B14F-4D97-AF65-F5344CB8AC3E}">
        <p14:creationId xmlns:p14="http://schemas.microsoft.com/office/powerpoint/2010/main" val="16525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Poll: What do you think?</a:t>
            </a:r>
          </a:p>
        </p:txBody>
      </p:sp>
      <p:sp>
        <p:nvSpPr>
          <p:cNvPr id="6" name="Content Placeholder 5"/>
          <p:cNvSpPr>
            <a:spLocks noGrp="1"/>
          </p:cNvSpPr>
          <p:nvPr>
            <p:ph idx="1"/>
          </p:nvPr>
        </p:nvSpPr>
        <p:spPr/>
        <p:txBody>
          <a:bodyPr anchor="ctr" anchorCtr="0"/>
          <a:lstStyle/>
          <a:p>
            <a:pPr marL="11112" indent="0" algn="ctr">
              <a:buNone/>
            </a:pPr>
            <a:r>
              <a:rPr lang="en-US" sz="2800" b="1" dirty="0"/>
              <a:t>Chevon is a high school senior staying in a RHYA shelter. Who can determine that he’s an independent student?</a:t>
            </a:r>
          </a:p>
        </p:txBody>
      </p:sp>
    </p:spTree>
    <p:extLst>
      <p:ext uri="{BB962C8B-B14F-4D97-AF65-F5344CB8AC3E}">
        <p14:creationId xmlns:p14="http://schemas.microsoft.com/office/powerpoint/2010/main" val="5322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Poll: What do you think?</a:t>
            </a:r>
          </a:p>
        </p:txBody>
      </p:sp>
      <p:sp>
        <p:nvSpPr>
          <p:cNvPr id="6" name="Content Placeholder 5"/>
          <p:cNvSpPr>
            <a:spLocks noGrp="1"/>
          </p:cNvSpPr>
          <p:nvPr>
            <p:ph idx="1"/>
          </p:nvPr>
        </p:nvSpPr>
        <p:spPr/>
        <p:txBody>
          <a:bodyPr anchor="ctr" anchorCtr="0"/>
          <a:lstStyle/>
          <a:p>
            <a:pPr marL="11112" indent="0" algn="ctr">
              <a:buNone/>
            </a:pPr>
            <a:r>
              <a:rPr lang="en-US" sz="2800" b="1" dirty="0"/>
              <a:t>Who can determine that Chevon is an independent student?</a:t>
            </a:r>
          </a:p>
          <a:p>
            <a:pPr marL="11112" indent="0" algn="ctr">
              <a:buNone/>
            </a:pPr>
            <a:endParaRPr lang="en-US" sz="2800" dirty="0">
              <a:solidFill>
                <a:srgbClr val="038A00"/>
              </a:solidFill>
            </a:endParaRPr>
          </a:p>
          <a:p>
            <a:pPr marL="1376363" indent="0">
              <a:buNone/>
            </a:pPr>
            <a:r>
              <a:rPr lang="en-US" sz="2800" dirty="0">
                <a:solidFill>
                  <a:srgbClr val="038A00"/>
                </a:solidFill>
              </a:rPr>
              <a:t>✔ </a:t>
            </a:r>
            <a:r>
              <a:rPr lang="en-US" sz="2800" dirty="0"/>
              <a:t>The local liaison</a:t>
            </a:r>
            <a:br>
              <a:rPr lang="en-US" sz="2800" dirty="0"/>
            </a:br>
            <a:r>
              <a:rPr lang="en-US" sz="2800" dirty="0">
                <a:solidFill>
                  <a:srgbClr val="038A00"/>
                </a:solidFill>
              </a:rPr>
              <a:t>✔ </a:t>
            </a:r>
            <a:r>
              <a:rPr lang="en-US" sz="2800" dirty="0"/>
              <a:t>The RHYA shelter director or designee</a:t>
            </a:r>
            <a:br>
              <a:rPr lang="en-US" sz="2800" dirty="0"/>
            </a:br>
            <a:r>
              <a:rPr lang="en-US" sz="2800" dirty="0">
                <a:solidFill>
                  <a:srgbClr val="CD1F22"/>
                </a:solidFill>
              </a:rPr>
              <a:t>✘ </a:t>
            </a:r>
            <a:r>
              <a:rPr lang="en-US" sz="2800" dirty="0"/>
              <a:t>A HUD shelter director or designee</a:t>
            </a:r>
            <a:br>
              <a:rPr lang="en-US" sz="2800" dirty="0"/>
            </a:br>
            <a:r>
              <a:rPr lang="en-US" sz="2800" dirty="0">
                <a:solidFill>
                  <a:srgbClr val="038A00"/>
                </a:solidFill>
              </a:rPr>
              <a:t>✔ </a:t>
            </a:r>
            <a:r>
              <a:rPr lang="en-US" sz="2800" dirty="0"/>
              <a:t>The financial aid administrator</a:t>
            </a:r>
            <a:endParaRPr lang="en-US" sz="2800" dirty="0">
              <a:solidFill>
                <a:srgbClr val="038A00"/>
              </a:solidFill>
            </a:endParaRPr>
          </a:p>
        </p:txBody>
      </p:sp>
    </p:spTree>
    <p:extLst>
      <p:ext uri="{BB962C8B-B14F-4D97-AF65-F5344CB8AC3E}">
        <p14:creationId xmlns:p14="http://schemas.microsoft.com/office/powerpoint/2010/main" val="46348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94100" y="1695450"/>
            <a:ext cx="1955800" cy="2336800"/>
          </a:xfrm>
          <a:prstGeom prst="rect">
            <a:avLst/>
          </a:prstGeom>
        </p:spPr>
      </p:pic>
      <p:sp>
        <p:nvSpPr>
          <p:cNvPr id="2" name="Title 1"/>
          <p:cNvSpPr>
            <a:spLocks noGrp="1"/>
          </p:cNvSpPr>
          <p:nvPr>
            <p:ph type="title"/>
          </p:nvPr>
        </p:nvSpPr>
        <p:spPr/>
        <p:txBody>
          <a:bodyPr>
            <a:normAutofit fontScale="90000"/>
          </a:bodyPr>
          <a:lstStyle/>
          <a:p>
            <a:pPr algn="ctr"/>
            <a:r>
              <a:rPr lang="en-US" sz="6000" dirty="0"/>
              <a:t>Q&amp;A</a:t>
            </a:r>
          </a:p>
        </p:txBody>
      </p:sp>
    </p:spTree>
    <p:extLst>
      <p:ext uri="{BB962C8B-B14F-4D97-AF65-F5344CB8AC3E}">
        <p14:creationId xmlns:p14="http://schemas.microsoft.com/office/powerpoint/2010/main" val="16164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62000" y="2800350"/>
            <a:ext cx="749808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4495800" y="-171450"/>
          <a:ext cx="46482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txBox="1">
            <a:spLocks/>
          </p:cNvSpPr>
          <p:nvPr/>
        </p:nvSpPr>
        <p:spPr>
          <a:xfrm>
            <a:off x="762000" y="2800350"/>
            <a:ext cx="7498080" cy="1600200"/>
          </a:xfrm>
          <a:prstGeom prst="rect">
            <a:avLst/>
          </a:prstGeom>
        </p:spPr>
        <p:txBody>
          <a:bodyPr vert="horz" lIns="91440" tIns="45720" rIns="91440" bIns="45720" rtlCol="0" anchor="ctr" anchorCtr="0">
            <a:normAutofit/>
          </a:bodyPr>
          <a:lstStyle>
            <a:lvl1pPr algn="ctr" defTabSz="457200" rtl="0" fontAlgn="base">
              <a:spcBef>
                <a:spcPct val="0"/>
              </a:spcBef>
              <a:spcAft>
                <a:spcPct val="0"/>
              </a:spcAft>
              <a:defRPr sz="4000" b="1" i="0" u="none" kern="1200" cap="all" spc="0">
                <a:solidFill>
                  <a:srgbClr val="038A00"/>
                </a:solidFill>
                <a:latin typeface="Tw Cen MT"/>
                <a:ea typeface="+mj-ea"/>
                <a:cs typeface="Tw Cen MT"/>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a:spcBef>
                <a:spcPts val="0"/>
              </a:spcBef>
              <a:spcAft>
                <a:spcPts val="1200"/>
              </a:spcAft>
            </a:pPr>
            <a:r>
              <a:rPr lang="en-US" sz="2800" dirty="0">
                <a:solidFill>
                  <a:srgbClr val="1A4265"/>
                </a:solidFill>
              </a:rPr>
              <a:t>Program Spotlight:</a:t>
            </a:r>
            <a:br>
              <a:rPr lang="en-US" sz="2800" dirty="0">
                <a:solidFill>
                  <a:srgbClr val="1A4265"/>
                </a:solidFill>
              </a:rPr>
            </a:br>
            <a:r>
              <a:rPr lang="en-US" sz="2800" dirty="0">
                <a:solidFill>
                  <a:srgbClr val="1A4265"/>
                </a:solidFill>
              </a:rPr>
              <a:t>Florida</a:t>
            </a:r>
          </a:p>
        </p:txBody>
      </p:sp>
    </p:spTree>
    <p:extLst>
      <p:ext uri="{BB962C8B-B14F-4D97-AF65-F5344CB8AC3E}">
        <p14:creationId xmlns:p14="http://schemas.microsoft.com/office/powerpoint/2010/main" val="92311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47B6744-F4CE-474D-AF12-FBD3FD308245}"/>
                                            </p:graphicEl>
                                          </p:spTgt>
                                        </p:tgtEl>
                                        <p:attrNameLst>
                                          <p:attrName>style.visibility</p:attrName>
                                        </p:attrNameLst>
                                      </p:cBhvr>
                                      <p:to>
                                        <p:strVal val="visible"/>
                                      </p:to>
                                    </p:set>
                                    <p:animEffect transition="in" filter="fade">
                                      <p:cBhvr>
                                        <p:cTn id="7" dur="2000"/>
                                        <p:tgtEl>
                                          <p:spTgt spid="8">
                                            <p:graphicEl>
                                              <a:dgm id="{947B6744-F4CE-474D-AF12-FBD3FD30824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3036DEA0-00D3-4CF9-907D-FDDF5C614F4B}"/>
                                            </p:graphicEl>
                                          </p:spTgt>
                                        </p:tgtEl>
                                        <p:attrNameLst>
                                          <p:attrName>style.visibility</p:attrName>
                                        </p:attrNameLst>
                                      </p:cBhvr>
                                      <p:to>
                                        <p:strVal val="visible"/>
                                      </p:to>
                                    </p:set>
                                    <p:animEffect transition="in" filter="fade">
                                      <p:cBhvr>
                                        <p:cTn id="10" dur="2000"/>
                                        <p:tgtEl>
                                          <p:spTgt spid="8">
                                            <p:graphicEl>
                                              <a:dgm id="{3036DEA0-00D3-4CF9-907D-FDDF5C614F4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2873EE0F-1F5B-472B-B986-E873CA7851BD}"/>
                                            </p:graphicEl>
                                          </p:spTgt>
                                        </p:tgtEl>
                                        <p:attrNameLst>
                                          <p:attrName>style.visibility</p:attrName>
                                        </p:attrNameLst>
                                      </p:cBhvr>
                                      <p:to>
                                        <p:strVal val="visible"/>
                                      </p:to>
                                    </p:set>
                                    <p:animEffect transition="in" filter="fade">
                                      <p:cBhvr>
                                        <p:cTn id="13" dur="2000"/>
                                        <p:tgtEl>
                                          <p:spTgt spid="8">
                                            <p:graphicEl>
                                              <a:dgm id="{2873EE0F-1F5B-472B-B986-E873CA7851BD}"/>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3263CA14-107D-4FDE-90DA-A030BDFB7474}"/>
                                            </p:graphicEl>
                                          </p:spTgt>
                                        </p:tgtEl>
                                        <p:attrNameLst>
                                          <p:attrName>style.visibility</p:attrName>
                                        </p:attrNameLst>
                                      </p:cBhvr>
                                      <p:to>
                                        <p:strVal val="visible"/>
                                      </p:to>
                                    </p:set>
                                    <p:animEffect transition="in" filter="fade">
                                      <p:cBhvr>
                                        <p:cTn id="16" dur="2000"/>
                                        <p:tgtEl>
                                          <p:spTgt spid="8">
                                            <p:graphicEl>
                                              <a:dgm id="{3263CA14-107D-4FDE-90DA-A030BDFB747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graphicEl>
                                              <a:dgm id="{FB44B7FC-E43B-4BED-9491-3A8008D83219}"/>
                                            </p:graphicEl>
                                          </p:spTgt>
                                        </p:tgtEl>
                                        <p:attrNameLst>
                                          <p:attrName>style.visibility</p:attrName>
                                        </p:attrNameLst>
                                      </p:cBhvr>
                                      <p:to>
                                        <p:strVal val="visible"/>
                                      </p:to>
                                    </p:set>
                                    <p:animEffect transition="in" filter="fade">
                                      <p:cBhvr>
                                        <p:cTn id="19" dur="2000"/>
                                        <p:tgtEl>
                                          <p:spTgt spid="8">
                                            <p:graphicEl>
                                              <a:dgm id="{FB44B7FC-E43B-4BED-9491-3A8008D8321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graphicEl>
                                              <a:dgm id="{0EF12874-25E4-4BAD-BBD6-F457DC89BF81}"/>
                                            </p:graphicEl>
                                          </p:spTgt>
                                        </p:tgtEl>
                                        <p:attrNameLst>
                                          <p:attrName>style.visibility</p:attrName>
                                        </p:attrNameLst>
                                      </p:cBhvr>
                                      <p:to>
                                        <p:strVal val="visible"/>
                                      </p:to>
                                    </p:set>
                                    <p:animEffect transition="in" filter="fade">
                                      <p:cBhvr>
                                        <p:cTn id="22" dur="2000"/>
                                        <p:tgtEl>
                                          <p:spTgt spid="8">
                                            <p:graphicEl>
                                              <a:dgm id="{0EF12874-25E4-4BAD-BBD6-F457DC89BF81}"/>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graphicEl>
                                              <a:dgm id="{6A7F70DC-4F47-4BB9-BE94-CF01E7A26EDD}"/>
                                            </p:graphicEl>
                                          </p:spTgt>
                                        </p:tgtEl>
                                        <p:attrNameLst>
                                          <p:attrName>style.visibility</p:attrName>
                                        </p:attrNameLst>
                                      </p:cBhvr>
                                      <p:to>
                                        <p:strVal val="visible"/>
                                      </p:to>
                                    </p:set>
                                    <p:animEffect transition="in" filter="fade">
                                      <p:cBhvr>
                                        <p:cTn id="25" dur="2000"/>
                                        <p:tgtEl>
                                          <p:spTgt spid="8">
                                            <p:graphicEl>
                                              <a:dgm id="{6A7F70DC-4F47-4BB9-BE94-CF01E7A26ED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DB6D4BC6-288D-43E1-8EB2-B7376125BDA1}"/>
                                            </p:graphicEl>
                                          </p:spTgt>
                                        </p:tgtEl>
                                        <p:attrNameLst>
                                          <p:attrName>style.visibility</p:attrName>
                                        </p:attrNameLst>
                                      </p:cBhvr>
                                      <p:to>
                                        <p:strVal val="visible"/>
                                      </p:to>
                                    </p:set>
                                    <p:animEffect transition="in" filter="fade">
                                      <p:cBhvr>
                                        <p:cTn id="28" dur="2000"/>
                                        <p:tgtEl>
                                          <p:spTgt spid="8">
                                            <p:graphicEl>
                                              <a:dgm id="{DB6D4BC6-288D-43E1-8EB2-B7376125BDA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0F55F3BE-7C3C-4DB5-8A47-527D5D69315D}"/>
                                            </p:graphicEl>
                                          </p:spTgt>
                                        </p:tgtEl>
                                        <p:attrNameLst>
                                          <p:attrName>style.visibility</p:attrName>
                                        </p:attrNameLst>
                                      </p:cBhvr>
                                      <p:to>
                                        <p:strVal val="visible"/>
                                      </p:to>
                                    </p:set>
                                    <p:animEffect transition="in" filter="fade">
                                      <p:cBhvr>
                                        <p:cTn id="31" dur="2000"/>
                                        <p:tgtEl>
                                          <p:spTgt spid="8">
                                            <p:graphicEl>
                                              <a:dgm id="{0F55F3BE-7C3C-4DB5-8A47-527D5D69315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66465338-12A2-482F-AF74-0CFE352D5076}"/>
                                            </p:graphicEl>
                                          </p:spTgt>
                                        </p:tgtEl>
                                        <p:attrNameLst>
                                          <p:attrName>style.visibility</p:attrName>
                                        </p:attrNameLst>
                                      </p:cBhvr>
                                      <p:to>
                                        <p:strVal val="visible"/>
                                      </p:to>
                                    </p:set>
                                    <p:animEffect transition="in" filter="fade">
                                      <p:cBhvr>
                                        <p:cTn id="34" dur="2000"/>
                                        <p:tgtEl>
                                          <p:spTgt spid="8">
                                            <p:graphicEl>
                                              <a:dgm id="{66465338-12A2-482F-AF74-0CFE352D507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graphicEl>
                                              <a:dgm id="{19A418F9-2CD1-4CC8-AA4B-5C06B5009386}"/>
                                            </p:graphicEl>
                                          </p:spTgt>
                                        </p:tgtEl>
                                        <p:attrNameLst>
                                          <p:attrName>style.visibility</p:attrName>
                                        </p:attrNameLst>
                                      </p:cBhvr>
                                      <p:to>
                                        <p:strVal val="visible"/>
                                      </p:to>
                                    </p:set>
                                    <p:animEffect transition="in" filter="fade">
                                      <p:cBhvr>
                                        <p:cTn id="37" dur="2000"/>
                                        <p:tgtEl>
                                          <p:spTgt spid="8">
                                            <p:graphicEl>
                                              <a:dgm id="{19A418F9-2CD1-4CC8-AA4B-5C06B5009386}"/>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graphicEl>
                                              <a:dgm id="{3D2F2148-8C30-4860-845B-0B80389C8C11}"/>
                                            </p:graphicEl>
                                          </p:spTgt>
                                        </p:tgtEl>
                                        <p:attrNameLst>
                                          <p:attrName>style.visibility</p:attrName>
                                        </p:attrNameLst>
                                      </p:cBhvr>
                                      <p:to>
                                        <p:strVal val="visible"/>
                                      </p:to>
                                    </p:set>
                                    <p:animEffect transition="in" filter="fade">
                                      <p:cBhvr>
                                        <p:cTn id="40" dur="2000"/>
                                        <p:tgtEl>
                                          <p:spTgt spid="8">
                                            <p:graphicEl>
                                              <a:dgm id="{3D2F2148-8C30-4860-845B-0B80389C8C11}"/>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7F6A0A57-E857-45E8-9A17-FB32C6D9814E}"/>
                                            </p:graphicEl>
                                          </p:spTgt>
                                        </p:tgtEl>
                                        <p:attrNameLst>
                                          <p:attrName>style.visibility</p:attrName>
                                        </p:attrNameLst>
                                      </p:cBhvr>
                                      <p:to>
                                        <p:strVal val="visible"/>
                                      </p:to>
                                    </p:set>
                                    <p:animEffect transition="in" filter="fade">
                                      <p:cBhvr>
                                        <p:cTn id="43" dur="2000"/>
                                        <p:tgtEl>
                                          <p:spTgt spid="8">
                                            <p:graphicEl>
                                              <a:dgm id="{7F6A0A57-E857-45E8-9A17-FB32C6D9814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graphicEl>
                                              <a:dgm id="{6AB0DA8E-D4E4-4FB2-8A8F-054C44A5CD4A}"/>
                                            </p:graphicEl>
                                          </p:spTgt>
                                        </p:tgtEl>
                                        <p:attrNameLst>
                                          <p:attrName>style.visibility</p:attrName>
                                        </p:attrNameLst>
                                      </p:cBhvr>
                                      <p:to>
                                        <p:strVal val="visible"/>
                                      </p:to>
                                    </p:set>
                                    <p:animEffect transition="in" filter="fade">
                                      <p:cBhvr>
                                        <p:cTn id="46" dur="2000"/>
                                        <p:tgtEl>
                                          <p:spTgt spid="8">
                                            <p:graphicEl>
                                              <a:dgm id="{6AB0DA8E-D4E4-4FB2-8A8F-054C44A5CD4A}"/>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graphicEl>
                                              <a:dgm id="{BD4FA78B-2C1F-4B88-8072-E3EC192CC9EE}"/>
                                            </p:graphicEl>
                                          </p:spTgt>
                                        </p:tgtEl>
                                        <p:attrNameLst>
                                          <p:attrName>style.visibility</p:attrName>
                                        </p:attrNameLst>
                                      </p:cBhvr>
                                      <p:to>
                                        <p:strVal val="visible"/>
                                      </p:to>
                                    </p:set>
                                    <p:animEffect transition="in" filter="fade">
                                      <p:cBhvr>
                                        <p:cTn id="49" dur="2000"/>
                                        <p:tgtEl>
                                          <p:spTgt spid="8">
                                            <p:graphicEl>
                                              <a:dgm id="{BD4FA78B-2C1F-4B88-8072-E3EC192CC9E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graphicEl>
                                              <a:dgm id="{814C0119-7F96-488C-B6D4-DCB78B499206}"/>
                                            </p:graphicEl>
                                          </p:spTgt>
                                        </p:tgtEl>
                                        <p:attrNameLst>
                                          <p:attrName>style.visibility</p:attrName>
                                        </p:attrNameLst>
                                      </p:cBhvr>
                                      <p:to>
                                        <p:strVal val="visible"/>
                                      </p:to>
                                    </p:set>
                                    <p:animEffect transition="in" filter="fade">
                                      <p:cBhvr>
                                        <p:cTn id="52" dur="2000"/>
                                        <p:tgtEl>
                                          <p:spTgt spid="8">
                                            <p:graphicEl>
                                              <a:dgm id="{814C0119-7F96-488C-B6D4-DCB78B49920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EE6FD334-D6DF-4C83-A955-30D1EF04FDFB}"/>
                                            </p:graphicEl>
                                          </p:spTgt>
                                        </p:tgtEl>
                                        <p:attrNameLst>
                                          <p:attrName>style.visibility</p:attrName>
                                        </p:attrNameLst>
                                      </p:cBhvr>
                                      <p:to>
                                        <p:strVal val="visible"/>
                                      </p:to>
                                    </p:set>
                                    <p:animEffect transition="in" filter="fade">
                                      <p:cBhvr>
                                        <p:cTn id="55" dur="2000"/>
                                        <p:tgtEl>
                                          <p:spTgt spid="8">
                                            <p:graphicEl>
                                              <a:dgm id="{EE6FD334-D6DF-4C83-A955-30D1EF04FDFB}"/>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graphicEl>
                                              <a:dgm id="{0BC1A282-5B09-4973-8109-77417EE8BE27}"/>
                                            </p:graphicEl>
                                          </p:spTgt>
                                        </p:tgtEl>
                                        <p:attrNameLst>
                                          <p:attrName>style.visibility</p:attrName>
                                        </p:attrNameLst>
                                      </p:cBhvr>
                                      <p:to>
                                        <p:strVal val="visible"/>
                                      </p:to>
                                    </p:set>
                                    <p:animEffect transition="in" filter="fade">
                                      <p:cBhvr>
                                        <p:cTn id="58" dur="2000"/>
                                        <p:tgtEl>
                                          <p:spTgt spid="8">
                                            <p:graphicEl>
                                              <a:dgm id="{0BC1A282-5B09-4973-8109-77417EE8BE27}"/>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graphicEl>
                                              <a:dgm id="{302682D0-4131-430A-83D6-668713D909A0}"/>
                                            </p:graphicEl>
                                          </p:spTgt>
                                        </p:tgtEl>
                                        <p:attrNameLst>
                                          <p:attrName>style.visibility</p:attrName>
                                        </p:attrNameLst>
                                      </p:cBhvr>
                                      <p:to>
                                        <p:strVal val="visible"/>
                                      </p:to>
                                    </p:set>
                                    <p:animEffect transition="in" filter="fade">
                                      <p:cBhvr>
                                        <p:cTn id="61" dur="2000"/>
                                        <p:tgtEl>
                                          <p:spTgt spid="8">
                                            <p:graphicEl>
                                              <a:dgm id="{302682D0-4131-430A-83D6-668713D909A0}"/>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graphicEl>
                                              <a:dgm id="{4F4CF236-A78E-44A0-A72C-DE1E7B41507F}"/>
                                            </p:graphicEl>
                                          </p:spTgt>
                                        </p:tgtEl>
                                        <p:attrNameLst>
                                          <p:attrName>style.visibility</p:attrName>
                                        </p:attrNameLst>
                                      </p:cBhvr>
                                      <p:to>
                                        <p:strVal val="visible"/>
                                      </p:to>
                                    </p:set>
                                    <p:animEffect transition="in" filter="fade">
                                      <p:cBhvr>
                                        <p:cTn id="64" dur="2000"/>
                                        <p:tgtEl>
                                          <p:spTgt spid="8">
                                            <p:graphicEl>
                                              <a:dgm id="{4F4CF236-A78E-44A0-A72C-DE1E7B41507F}"/>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graphicEl>
                                              <a:dgm id="{FA374BAE-8A88-486D-8D3A-86FD1503031C}"/>
                                            </p:graphicEl>
                                          </p:spTgt>
                                        </p:tgtEl>
                                        <p:attrNameLst>
                                          <p:attrName>style.visibility</p:attrName>
                                        </p:attrNameLst>
                                      </p:cBhvr>
                                      <p:to>
                                        <p:strVal val="visible"/>
                                      </p:to>
                                    </p:set>
                                    <p:animEffect transition="in" filter="fade">
                                      <p:cBhvr>
                                        <p:cTn id="67" dur="2000"/>
                                        <p:tgtEl>
                                          <p:spTgt spid="8">
                                            <p:graphicEl>
                                              <a:dgm id="{FA374BAE-8A88-486D-8D3A-86FD1503031C}"/>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graphicEl>
                                              <a:dgm id="{C08F95E5-7A3B-4CD6-8236-13730FC51901}"/>
                                            </p:graphicEl>
                                          </p:spTgt>
                                        </p:tgtEl>
                                        <p:attrNameLst>
                                          <p:attrName>style.visibility</p:attrName>
                                        </p:attrNameLst>
                                      </p:cBhvr>
                                      <p:to>
                                        <p:strVal val="visible"/>
                                      </p:to>
                                    </p:set>
                                    <p:animEffect transition="in" filter="fade">
                                      <p:cBhvr>
                                        <p:cTn id="70" dur="2000"/>
                                        <p:tgtEl>
                                          <p:spTgt spid="8">
                                            <p:graphicEl>
                                              <a:dgm id="{C08F95E5-7A3B-4CD6-8236-13730FC51901}"/>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graphicEl>
                                              <a:dgm id="{8DA1D03A-BB7A-47BD-82A7-F2FE2AD3E1D5}"/>
                                            </p:graphicEl>
                                          </p:spTgt>
                                        </p:tgtEl>
                                        <p:attrNameLst>
                                          <p:attrName>style.visibility</p:attrName>
                                        </p:attrNameLst>
                                      </p:cBhvr>
                                      <p:to>
                                        <p:strVal val="visible"/>
                                      </p:to>
                                    </p:set>
                                    <p:animEffect transition="in" filter="fade">
                                      <p:cBhvr>
                                        <p:cTn id="73" dur="2000"/>
                                        <p:tgtEl>
                                          <p:spTgt spid="8">
                                            <p:graphicEl>
                                              <a:dgm id="{8DA1D03A-BB7A-47BD-82A7-F2FE2AD3E1D5}"/>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graphicEl>
                                              <a:dgm id="{8BDD1DAF-B23D-4CB3-9CA7-A923E2ED093D}"/>
                                            </p:graphicEl>
                                          </p:spTgt>
                                        </p:tgtEl>
                                        <p:attrNameLst>
                                          <p:attrName>style.visibility</p:attrName>
                                        </p:attrNameLst>
                                      </p:cBhvr>
                                      <p:to>
                                        <p:strVal val="visible"/>
                                      </p:to>
                                    </p:set>
                                    <p:animEffect transition="in" filter="fade">
                                      <p:cBhvr>
                                        <p:cTn id="76" dur="2000"/>
                                        <p:tgtEl>
                                          <p:spTgt spid="8">
                                            <p:graphicEl>
                                              <a:dgm id="{8BDD1DAF-B23D-4CB3-9CA7-A923E2ED093D}"/>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34F3514D-63B9-43CA-AE92-422AD9359FEE}"/>
                                            </p:graphicEl>
                                          </p:spTgt>
                                        </p:tgtEl>
                                        <p:attrNameLst>
                                          <p:attrName>style.visibility</p:attrName>
                                        </p:attrNameLst>
                                      </p:cBhvr>
                                      <p:to>
                                        <p:strVal val="visible"/>
                                      </p:to>
                                    </p:set>
                                    <p:animEffect transition="in" filter="fade">
                                      <p:cBhvr>
                                        <p:cTn id="79" dur="2000"/>
                                        <p:tgtEl>
                                          <p:spTgt spid="8">
                                            <p:graphicEl>
                                              <a:dgm id="{34F3514D-63B9-43CA-AE92-422AD9359FEE}"/>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graphicEl>
                                              <a:dgm id="{741E6600-AE6C-439D-A38F-63A221FD63AC}"/>
                                            </p:graphicEl>
                                          </p:spTgt>
                                        </p:tgtEl>
                                        <p:attrNameLst>
                                          <p:attrName>style.visibility</p:attrName>
                                        </p:attrNameLst>
                                      </p:cBhvr>
                                      <p:to>
                                        <p:strVal val="visible"/>
                                      </p:to>
                                    </p:set>
                                    <p:animEffect transition="in" filter="fade">
                                      <p:cBhvr>
                                        <p:cTn id="82" dur="2000"/>
                                        <p:tgtEl>
                                          <p:spTgt spid="8">
                                            <p:graphicEl>
                                              <a:dgm id="{741E6600-AE6C-439D-A38F-63A221FD63AC}"/>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graphicEl>
                                              <a:dgm id="{0E7C0B5B-3ABB-4B00-B4AF-22DE3D397A46}"/>
                                            </p:graphicEl>
                                          </p:spTgt>
                                        </p:tgtEl>
                                        <p:attrNameLst>
                                          <p:attrName>style.visibility</p:attrName>
                                        </p:attrNameLst>
                                      </p:cBhvr>
                                      <p:to>
                                        <p:strVal val="visible"/>
                                      </p:to>
                                    </p:set>
                                    <p:animEffect transition="in" filter="fade">
                                      <p:cBhvr>
                                        <p:cTn id="85" dur="2000"/>
                                        <p:tgtEl>
                                          <p:spTgt spid="8">
                                            <p:graphicEl>
                                              <a:dgm id="{0E7C0B5B-3ABB-4B00-B4AF-22DE3D397A46}"/>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graphicEl>
                                              <a:dgm id="{5501C133-34A6-44FB-BCCB-83D0970D12BC}"/>
                                            </p:graphicEl>
                                          </p:spTgt>
                                        </p:tgtEl>
                                        <p:attrNameLst>
                                          <p:attrName>style.visibility</p:attrName>
                                        </p:attrNameLst>
                                      </p:cBhvr>
                                      <p:to>
                                        <p:strVal val="visible"/>
                                      </p:to>
                                    </p:set>
                                    <p:animEffect transition="in" filter="fade">
                                      <p:cBhvr>
                                        <p:cTn id="88" dur="2000"/>
                                        <p:tgtEl>
                                          <p:spTgt spid="8">
                                            <p:graphicEl>
                                              <a:dgm id="{5501C133-34A6-44FB-BCCB-83D0970D12BC}"/>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
                                            <p:graphicEl>
                                              <a:dgm id="{D0407A72-C471-43B1-853E-FA0F2FC6D704}"/>
                                            </p:graphicEl>
                                          </p:spTgt>
                                        </p:tgtEl>
                                        <p:attrNameLst>
                                          <p:attrName>style.visibility</p:attrName>
                                        </p:attrNameLst>
                                      </p:cBhvr>
                                      <p:to>
                                        <p:strVal val="visible"/>
                                      </p:to>
                                    </p:set>
                                    <p:animEffect transition="in" filter="fade">
                                      <p:cBhvr>
                                        <p:cTn id="91" dur="2000"/>
                                        <p:tgtEl>
                                          <p:spTgt spid="8">
                                            <p:graphicEl>
                                              <a:dgm id="{D0407A72-C471-43B1-853E-FA0F2FC6D7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Hello from Florida &amp; Miami-Dade County</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61765" y="3358662"/>
            <a:ext cx="1900238" cy="1357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65" y="1219731"/>
            <a:ext cx="2143125" cy="120015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6609" y="1156665"/>
            <a:ext cx="1539146" cy="210920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2510" y="3237291"/>
            <a:ext cx="1607344" cy="1607344"/>
          </a:xfrm>
          <a:prstGeom prst="rect">
            <a:avLst/>
          </a:prstGeom>
        </p:spPr>
      </p:pic>
      <p:sp>
        <p:nvSpPr>
          <p:cNvPr id="21" name="TextBox 20"/>
          <p:cNvSpPr txBox="1"/>
          <p:nvPr/>
        </p:nvSpPr>
        <p:spPr>
          <a:xfrm>
            <a:off x="2312377" y="3358662"/>
            <a:ext cx="4545623" cy="1384995"/>
          </a:xfrm>
          <a:prstGeom prst="rect">
            <a:avLst/>
          </a:prstGeom>
          <a:noFill/>
        </p:spPr>
        <p:txBody>
          <a:bodyPr wrap="square" rtlCol="0">
            <a:spAutoFit/>
          </a:bodyPr>
          <a:lstStyle/>
          <a:p>
            <a:pPr algn="ctr"/>
            <a:r>
              <a:rPr lang="en-US" sz="2100" b="1" dirty="0">
                <a:solidFill>
                  <a:schemeClr val="accent6">
                    <a:lumMod val="50000"/>
                  </a:schemeClr>
                </a:solidFill>
              </a:rPr>
              <a:t>Florida State Statute 1009.25 (f)</a:t>
            </a:r>
          </a:p>
          <a:p>
            <a:pPr algn="ctr"/>
            <a:r>
              <a:rPr lang="en-US" sz="2100" dirty="0">
                <a:solidFill>
                  <a:schemeClr val="accent6">
                    <a:lumMod val="50000"/>
                  </a:schemeClr>
                </a:solidFill>
              </a:rPr>
              <a:t>Fee exemptions for workforce education programs, Florida College System institutions, or state university</a:t>
            </a:r>
          </a:p>
        </p:txBody>
      </p:sp>
      <p:sp>
        <p:nvSpPr>
          <p:cNvPr id="23" name="TextBox 22"/>
          <p:cNvSpPr txBox="1"/>
          <p:nvPr/>
        </p:nvSpPr>
        <p:spPr>
          <a:xfrm>
            <a:off x="2819400" y="1336432"/>
            <a:ext cx="3507638" cy="1384995"/>
          </a:xfrm>
          <a:prstGeom prst="rect">
            <a:avLst/>
          </a:prstGeom>
          <a:noFill/>
        </p:spPr>
        <p:txBody>
          <a:bodyPr wrap="square" rtlCol="0">
            <a:spAutoFit/>
          </a:bodyPr>
          <a:lstStyle/>
          <a:p>
            <a:r>
              <a:rPr lang="en-US" sz="2100" dirty="0">
                <a:solidFill>
                  <a:schemeClr val="accent6">
                    <a:lumMod val="50000"/>
                  </a:schemeClr>
                </a:solidFill>
              </a:rPr>
              <a:t>* M-DCPS 4</a:t>
            </a:r>
            <a:r>
              <a:rPr lang="en-US" sz="2100" baseline="30000" dirty="0">
                <a:solidFill>
                  <a:schemeClr val="accent6">
                    <a:lumMod val="50000"/>
                  </a:schemeClr>
                </a:solidFill>
              </a:rPr>
              <a:t>th</a:t>
            </a:r>
            <a:r>
              <a:rPr lang="en-US" sz="2100" dirty="0">
                <a:solidFill>
                  <a:schemeClr val="accent6">
                    <a:lumMod val="50000"/>
                  </a:schemeClr>
                </a:solidFill>
              </a:rPr>
              <a:t> Largest District </a:t>
            </a:r>
          </a:p>
          <a:p>
            <a:r>
              <a:rPr lang="en-US" sz="2100" dirty="0">
                <a:solidFill>
                  <a:schemeClr val="accent6">
                    <a:lumMod val="50000"/>
                  </a:schemeClr>
                </a:solidFill>
              </a:rPr>
              <a:t>* Approximately 400 schools</a:t>
            </a:r>
          </a:p>
          <a:p>
            <a:r>
              <a:rPr lang="en-US" sz="2100" dirty="0">
                <a:solidFill>
                  <a:schemeClr val="accent6">
                    <a:lumMod val="50000"/>
                  </a:schemeClr>
                </a:solidFill>
              </a:rPr>
              <a:t>* 350,000 students</a:t>
            </a:r>
          </a:p>
          <a:p>
            <a:r>
              <a:rPr lang="en-US" sz="2100" dirty="0">
                <a:solidFill>
                  <a:schemeClr val="accent6">
                    <a:lumMod val="50000"/>
                  </a:schemeClr>
                </a:solidFill>
              </a:rPr>
              <a:t>* Over 2,000 square miles</a:t>
            </a:r>
          </a:p>
        </p:txBody>
      </p:sp>
      <p:cxnSp>
        <p:nvCxnSpPr>
          <p:cNvPr id="9" name="Straight Connector 8">
            <a:extLst>
              <a:ext uri="{FF2B5EF4-FFF2-40B4-BE49-F238E27FC236}">
                <a16:creationId xmlns:a16="http://schemas.microsoft.com/office/drawing/2014/main" xmlns="" id="{F2FBD71D-6441-467B-A73F-5BDD72C411D5}"/>
              </a:ext>
            </a:extLst>
          </p:cNvPr>
          <p:cNvCxnSpPr/>
          <p:nvPr/>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9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District homeless liaisons &amp; teamwork</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500437" y="17748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1108045" y="1322613"/>
            <a:ext cx="1635155" cy="12491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LEA Homeless Liaison</a:t>
            </a:r>
          </a:p>
        </p:txBody>
      </p:sp>
      <p:sp>
        <p:nvSpPr>
          <p:cNvPr id="12" name="Oval 11"/>
          <p:cNvSpPr/>
          <p:nvPr/>
        </p:nvSpPr>
        <p:spPr>
          <a:xfrm>
            <a:off x="6400800" y="1322613"/>
            <a:ext cx="1635155" cy="124913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Students</a:t>
            </a:r>
          </a:p>
        </p:txBody>
      </p:sp>
      <p:sp>
        <p:nvSpPr>
          <p:cNvPr id="13" name="Oval 12"/>
          <p:cNvSpPr/>
          <p:nvPr/>
        </p:nvSpPr>
        <p:spPr>
          <a:xfrm>
            <a:off x="1108045" y="3486150"/>
            <a:ext cx="1635155" cy="124913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High School-Based Staff</a:t>
            </a:r>
          </a:p>
        </p:txBody>
      </p:sp>
      <p:sp>
        <p:nvSpPr>
          <p:cNvPr id="14" name="Oval 13"/>
          <p:cNvSpPr/>
          <p:nvPr/>
        </p:nvSpPr>
        <p:spPr>
          <a:xfrm>
            <a:off x="6400800" y="3486150"/>
            <a:ext cx="1635155" cy="124913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Tw Cen MT" panose="020B0602020104020603" pitchFamily="34" charset="0"/>
              </a:rPr>
              <a:t>ALL Post Secondary Institutions</a:t>
            </a:r>
          </a:p>
        </p:txBody>
      </p:sp>
    </p:spTree>
    <p:extLst>
      <p:ext uri="{BB962C8B-B14F-4D97-AF65-F5344CB8AC3E}">
        <p14:creationId xmlns:p14="http://schemas.microsoft.com/office/powerpoint/2010/main" val="222623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214313" indent="-214313">
              <a:spcBef>
                <a:spcPts val="1200"/>
              </a:spcBef>
              <a:buFont typeface="Arial" panose="020B0604020202020204" pitchFamily="34" charset="0"/>
              <a:buChar char="•"/>
              <a:defRPr/>
            </a:pPr>
            <a:endParaRPr lang="en-US" dirty="0"/>
          </a:p>
          <a:p>
            <a:pPr marL="214313" indent="-214313">
              <a:spcBef>
                <a:spcPts val="1200"/>
              </a:spcBef>
              <a:buFont typeface="Arial" panose="020B0604020202020204" pitchFamily="34" charset="0"/>
              <a:buChar char="•"/>
              <a:defRPr/>
            </a:pPr>
            <a:r>
              <a:rPr lang="en-US" dirty="0"/>
              <a:t>UP-START Staff meet with every senior identified in our program and provide verification of their status</a:t>
            </a:r>
          </a:p>
          <a:p>
            <a:pPr marL="214313" indent="-214313">
              <a:spcBef>
                <a:spcPts val="1200"/>
              </a:spcBef>
              <a:buFont typeface="Arial" panose="020B0604020202020204" pitchFamily="34" charset="0"/>
              <a:buChar char="•"/>
              <a:defRPr/>
            </a:pPr>
            <a:r>
              <a:rPr lang="en-US" dirty="0"/>
              <a:t>Needs Assessment done by Project UP-START staff for seniors</a:t>
            </a:r>
          </a:p>
          <a:p>
            <a:pPr marL="214313" indent="-214313">
              <a:spcBef>
                <a:spcPts val="1200"/>
              </a:spcBef>
              <a:buFont typeface="Arial" panose="020B0604020202020204" pitchFamily="34" charset="0"/>
              <a:buChar char="•"/>
              <a:defRPr/>
            </a:pPr>
            <a:r>
              <a:rPr lang="en-US" dirty="0"/>
              <a:t>Emphasis on post-secondary readiness among all UP-START students, especially UHY</a:t>
            </a:r>
          </a:p>
          <a:p>
            <a:pPr marL="214313" indent="-214313">
              <a:spcBef>
                <a:spcPts val="1200"/>
              </a:spcBef>
              <a:buFont typeface="Arial" panose="020B0604020202020204" pitchFamily="34" charset="0"/>
              <a:buChar char="•"/>
              <a:defRPr/>
            </a:pPr>
            <a:r>
              <a:rPr lang="en-US" dirty="0"/>
              <a:t>UHY must be told of their independent student status on FAFSA &amp; we inform them about Florida State Statute 1009.25 (f)</a:t>
            </a:r>
          </a:p>
        </p:txBody>
      </p:sp>
      <p:sp>
        <p:nvSpPr>
          <p:cNvPr id="6" name="Rectangle 5"/>
          <p:cNvSpPr/>
          <p:nvPr/>
        </p:nvSpPr>
        <p:spPr>
          <a:xfrm>
            <a:off x="378069" y="2431778"/>
            <a:ext cx="7789985" cy="646331"/>
          </a:xfrm>
          <a:prstGeom prst="rect">
            <a:avLst/>
          </a:prstGeom>
        </p:spPr>
        <p:txBody>
          <a:bodyPr wrap="square">
            <a:spAutoFit/>
          </a:bodyPr>
          <a:lstStyle/>
          <a:p>
            <a:endParaRPr lang="en-US" b="1" u="sng" dirty="0"/>
          </a:p>
          <a:p>
            <a:endParaRPr lang="en-US" dirty="0">
              <a:solidFill>
                <a:schemeClr val="accent5">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785" y="6061"/>
            <a:ext cx="3477215" cy="1373354"/>
          </a:xfrm>
          <a:prstGeom prst="rect">
            <a:avLst/>
          </a:prstGeom>
        </p:spPr>
      </p:pic>
      <p:sp>
        <p:nvSpPr>
          <p:cNvPr id="4" name="Title 3">
            <a:extLst>
              <a:ext uri="{FF2B5EF4-FFF2-40B4-BE49-F238E27FC236}">
                <a16:creationId xmlns:a16="http://schemas.microsoft.com/office/drawing/2014/main" xmlns="" id="{23AB4E08-6C6D-41C7-8D93-725CF6280D35}"/>
              </a:ext>
            </a:extLst>
          </p:cNvPr>
          <p:cNvSpPr>
            <a:spLocks noGrp="1"/>
          </p:cNvSpPr>
          <p:nvPr>
            <p:ph type="title"/>
          </p:nvPr>
        </p:nvSpPr>
        <p:spPr>
          <a:xfrm>
            <a:off x="457200" y="171451"/>
            <a:ext cx="8229600" cy="422672"/>
          </a:xfrm>
        </p:spPr>
        <p:txBody>
          <a:bodyPr/>
          <a:lstStyle/>
          <a:p>
            <a:r>
              <a:rPr lang="en-US" dirty="0"/>
              <a:t>Students</a:t>
            </a:r>
          </a:p>
        </p:txBody>
      </p:sp>
    </p:spTree>
    <p:extLst>
      <p:ext uri="{BB962C8B-B14F-4D97-AF65-F5344CB8AC3E}">
        <p14:creationId xmlns:p14="http://schemas.microsoft.com/office/powerpoint/2010/main" val="223820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1800"/>
              </a:spcBef>
            </a:pPr>
            <a:r>
              <a:rPr lang="en-US" dirty="0"/>
              <a:t>Presentations: </a:t>
            </a:r>
          </a:p>
          <a:p>
            <a:pPr marL="230188" indent="0">
              <a:spcBef>
                <a:spcPts val="1800"/>
              </a:spcBef>
              <a:buNone/>
            </a:pPr>
            <a:r>
              <a:rPr lang="en-US" sz="2000" dirty="0"/>
              <a:t>*School Counselors     *School Social Workers     *Registrars	</a:t>
            </a:r>
          </a:p>
          <a:p>
            <a:pPr marL="230188" indent="0">
              <a:spcBef>
                <a:spcPts val="1800"/>
              </a:spcBef>
              <a:buNone/>
            </a:pPr>
            <a:r>
              <a:rPr lang="en-US" sz="2000" dirty="0"/>
              <a:t>*College Advisors     *School Administrators	     *Agency staff</a:t>
            </a:r>
          </a:p>
          <a:p>
            <a:pPr marL="230188" indent="0">
              <a:spcBef>
                <a:spcPts val="1800"/>
              </a:spcBef>
              <a:buNone/>
            </a:pPr>
            <a:r>
              <a:rPr lang="en-US" sz="2000" dirty="0"/>
              <a:t>*Athletic Directors     *Activities Directors     *Teachers</a:t>
            </a:r>
          </a:p>
          <a:p>
            <a:pPr>
              <a:spcBef>
                <a:spcPts val="1800"/>
              </a:spcBef>
            </a:pPr>
            <a:r>
              <a:rPr lang="en-US" dirty="0"/>
              <a:t>Ensuring high school staff understand which students qualify</a:t>
            </a:r>
          </a:p>
          <a:p>
            <a:pPr>
              <a:spcBef>
                <a:spcPts val="1800"/>
              </a:spcBef>
            </a:pPr>
            <a:r>
              <a:rPr lang="en-US" dirty="0"/>
              <a:t>Updates to staff throughout the school year about deadlines, new programs, &amp; other information to assist UP-START seniors</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138" y="0"/>
            <a:ext cx="3004862" cy="1502431"/>
          </a:xfrm>
          <a:prstGeom prst="rect">
            <a:avLst/>
          </a:prstGeom>
        </p:spPr>
      </p:pic>
      <p:sp>
        <p:nvSpPr>
          <p:cNvPr id="6" name="Title 5">
            <a:extLst>
              <a:ext uri="{FF2B5EF4-FFF2-40B4-BE49-F238E27FC236}">
                <a16:creationId xmlns:a16="http://schemas.microsoft.com/office/drawing/2014/main" xmlns="" id="{2CED7E59-AE31-4B9E-9819-F178965D079E}"/>
              </a:ext>
            </a:extLst>
          </p:cNvPr>
          <p:cNvSpPr>
            <a:spLocks noGrp="1"/>
          </p:cNvSpPr>
          <p:nvPr>
            <p:ph type="title"/>
          </p:nvPr>
        </p:nvSpPr>
        <p:spPr/>
        <p:txBody>
          <a:bodyPr/>
          <a:lstStyle/>
          <a:p>
            <a:r>
              <a:rPr lang="en-US" dirty="0"/>
              <a:t>High School Based Staff</a:t>
            </a:r>
          </a:p>
        </p:txBody>
      </p:sp>
    </p:spTree>
    <p:extLst>
      <p:ext uri="{BB962C8B-B14F-4D97-AF65-F5344CB8AC3E}">
        <p14:creationId xmlns:p14="http://schemas.microsoft.com/office/powerpoint/2010/main" val="13858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938C1AC-49B0-4C85-90AC-8AAEAA79C4A6}"/>
              </a:ext>
            </a:extLst>
          </p:cNvPr>
          <p:cNvSpPr>
            <a:spLocks noGrp="1"/>
          </p:cNvSpPr>
          <p:nvPr>
            <p:ph type="title"/>
          </p:nvPr>
        </p:nvSpPr>
        <p:spPr>
          <a:xfrm>
            <a:off x="457200" y="171451"/>
            <a:ext cx="8229600" cy="422672"/>
          </a:xfrm>
        </p:spPr>
        <p:txBody>
          <a:bodyPr/>
          <a:lstStyle/>
          <a:p>
            <a:r>
              <a:rPr lang="en-US" dirty="0"/>
              <a:t>Single Points of Contact</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81800" y="3492041"/>
            <a:ext cx="2198557" cy="1463040"/>
          </a:xfrm>
        </p:spPr>
      </p:pic>
      <p:sp>
        <p:nvSpPr>
          <p:cNvPr id="4" name="Oval 3"/>
          <p:cNvSpPr/>
          <p:nvPr/>
        </p:nvSpPr>
        <p:spPr>
          <a:xfrm>
            <a:off x="685800" y="1200150"/>
            <a:ext cx="1982666" cy="1704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Tw Cen MT" panose="020B0602020104020603" pitchFamily="34" charset="0"/>
              </a:rPr>
              <a:t>State Universities</a:t>
            </a:r>
          </a:p>
        </p:txBody>
      </p:sp>
      <p:sp>
        <p:nvSpPr>
          <p:cNvPr id="7" name="Oval 6"/>
          <p:cNvSpPr/>
          <p:nvPr/>
        </p:nvSpPr>
        <p:spPr>
          <a:xfrm>
            <a:off x="3646584" y="1200150"/>
            <a:ext cx="1820021" cy="1704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Tw Cen MT" panose="020B0602020104020603" pitchFamily="34" charset="0"/>
              </a:rPr>
              <a:t>State Colleges</a:t>
            </a:r>
          </a:p>
        </p:txBody>
      </p:sp>
      <p:sp>
        <p:nvSpPr>
          <p:cNvPr id="9" name="Oval 8"/>
          <p:cNvSpPr/>
          <p:nvPr/>
        </p:nvSpPr>
        <p:spPr>
          <a:xfrm>
            <a:off x="6576645" y="1200150"/>
            <a:ext cx="1890344" cy="1610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Tw Cen MT" panose="020B0602020104020603" pitchFamily="34" charset="0"/>
              </a:rPr>
              <a:t>Public Technical Colleges</a:t>
            </a:r>
          </a:p>
        </p:txBody>
      </p:sp>
      <p:sp>
        <p:nvSpPr>
          <p:cNvPr id="12" name="Right Arrow 11"/>
          <p:cNvSpPr/>
          <p:nvPr/>
        </p:nvSpPr>
        <p:spPr>
          <a:xfrm>
            <a:off x="2747934" y="1948067"/>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24137" y="1948067"/>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2724661" y="1554038"/>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631449" y="1554038"/>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12062" y="3617974"/>
            <a:ext cx="1725503" cy="146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Tw Cen MT" panose="020B0602020104020603" pitchFamily="34" charset="0"/>
              </a:rPr>
              <a:t>District Homeless Liaison </a:t>
            </a:r>
          </a:p>
        </p:txBody>
      </p:sp>
      <p:sp>
        <p:nvSpPr>
          <p:cNvPr id="18" name="Down Arrow 17"/>
          <p:cNvSpPr/>
          <p:nvPr/>
        </p:nvSpPr>
        <p:spPr>
          <a:xfrm rot="13698446">
            <a:off x="5887874" y="3352917"/>
            <a:ext cx="351869" cy="742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0800000">
            <a:off x="4438040" y="2922269"/>
            <a:ext cx="351869"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7096222">
            <a:off x="3138060" y="3386305"/>
            <a:ext cx="351869" cy="742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21" y="3445753"/>
            <a:ext cx="1778794" cy="1443038"/>
          </a:xfrm>
          <a:prstGeom prst="rect">
            <a:avLst/>
          </a:prstGeom>
        </p:spPr>
      </p:pic>
    </p:spTree>
    <p:extLst>
      <p:ext uri="{BB962C8B-B14F-4D97-AF65-F5344CB8AC3E}">
        <p14:creationId xmlns:p14="http://schemas.microsoft.com/office/powerpoint/2010/main" val="322355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countmiami.com/sites/default/files/icount-logo.png">
            <a:hlinkClick r:id="rId3"/>
          </p:cNvPr>
          <p:cNvPicPr>
            <a:picLocks noChangeAspect="1" noChangeArrowheads="1"/>
          </p:cNvPicPr>
          <p:nvPr/>
        </p:nvPicPr>
        <p:blipFill>
          <a:blip r:embed="rId4" cstate="print"/>
          <a:stretch>
            <a:fillRect/>
          </a:stretch>
        </p:blipFill>
        <p:spPr bwMode="auto">
          <a:xfrm>
            <a:off x="8281001" y="4210204"/>
            <a:ext cx="811598" cy="914400"/>
          </a:xfrm>
          <a:prstGeom prst="rect">
            <a:avLst/>
          </a:prstGeom>
          <a:noFill/>
        </p:spPr>
      </p:pic>
      <p:sp>
        <p:nvSpPr>
          <p:cNvPr id="6" name="Title 5">
            <a:extLst>
              <a:ext uri="{FF2B5EF4-FFF2-40B4-BE49-F238E27FC236}">
                <a16:creationId xmlns:a16="http://schemas.microsoft.com/office/drawing/2014/main" xmlns="" id="{369BC627-A1BD-4CBF-B990-9D2620A84554}"/>
              </a:ext>
            </a:extLst>
          </p:cNvPr>
          <p:cNvSpPr>
            <a:spLocks noGrp="1"/>
          </p:cNvSpPr>
          <p:nvPr>
            <p:ph type="title"/>
          </p:nvPr>
        </p:nvSpPr>
        <p:spPr/>
        <p:txBody>
          <a:bodyPr/>
          <a:lstStyle/>
          <a:p>
            <a:r>
              <a:rPr lang="en-US" dirty="0"/>
              <a:t>Helping Our Miami-Dade Youth (H.O.M.Y)</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349953761"/>
              </p:ext>
            </p:extLst>
          </p:nvPr>
        </p:nvGraphicFramePr>
        <p:xfrm>
          <a:off x="457200" y="971550"/>
          <a:ext cx="8229600" cy="3749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09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1F7F6-885B-42B3-B0EE-300DEDDA41E4}"/>
              </a:ext>
            </a:extLst>
          </p:cNvPr>
          <p:cNvSpPr>
            <a:spLocks noGrp="1"/>
          </p:cNvSpPr>
          <p:nvPr>
            <p:ph type="title"/>
          </p:nvPr>
        </p:nvSpPr>
        <p:spPr/>
        <p:txBody>
          <a:bodyPr/>
          <a:lstStyle/>
          <a:p>
            <a:pPr algn="ctr"/>
            <a:r>
              <a:rPr lang="en-US" dirty="0"/>
              <a:t>Time to move! What’s your role?</a:t>
            </a:r>
          </a:p>
        </p:txBody>
      </p:sp>
      <p:pic>
        <p:nvPicPr>
          <p:cNvPr id="6" name="Content Placeholder 5">
            <a:extLst>
              <a:ext uri="{FF2B5EF4-FFF2-40B4-BE49-F238E27FC236}">
                <a16:creationId xmlns:a16="http://schemas.microsoft.com/office/drawing/2014/main" xmlns="" id="{B1E1F3FF-455C-4BD9-91C0-C83BCB3F080E}"/>
              </a:ext>
            </a:extLst>
          </p:cNvPr>
          <p:cNvPicPr>
            <a:picLocks noGrp="1" noChangeAspect="1"/>
          </p:cNvPicPr>
          <p:nvPr>
            <p:ph idx="1"/>
          </p:nvPr>
        </p:nvPicPr>
        <p:blipFill>
          <a:blip r:embed="rId2"/>
          <a:stretch>
            <a:fillRect/>
          </a:stretch>
        </p:blipFill>
        <p:spPr>
          <a:xfrm>
            <a:off x="2743200" y="1276350"/>
            <a:ext cx="3657600" cy="3657600"/>
          </a:xfrm>
        </p:spPr>
      </p:pic>
    </p:spTree>
    <p:extLst>
      <p:ext uri="{BB962C8B-B14F-4D97-AF65-F5344CB8AC3E}">
        <p14:creationId xmlns:p14="http://schemas.microsoft.com/office/powerpoint/2010/main" val="18693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1112" indent="0" algn="ctr">
              <a:spcBef>
                <a:spcPts val="0"/>
              </a:spcBef>
              <a:buNone/>
            </a:pPr>
            <a:r>
              <a:rPr lang="en-US" sz="1800" b="1" dirty="0">
                <a:solidFill>
                  <a:srgbClr val="1A4265"/>
                </a:solidFill>
              </a:rPr>
              <a:t>Education and Employment includes high performance in and completion of educational and training activities, especially for younger youth, and starting and maintaining adequate and stable employment for older youth. </a:t>
            </a:r>
          </a:p>
          <a:p>
            <a:pPr>
              <a:spcBef>
                <a:spcPts val="0"/>
              </a:spcBef>
            </a:pPr>
            <a:r>
              <a:rPr lang="en-US" sz="1800" b="1" dirty="0">
                <a:solidFill>
                  <a:srgbClr val="1A4265"/>
                </a:solidFill>
              </a:rPr>
              <a:t>M-DCPS, Project UP-START</a:t>
            </a:r>
          </a:p>
          <a:p>
            <a:pPr>
              <a:spcBef>
                <a:spcPts val="0"/>
              </a:spcBef>
            </a:pPr>
            <a:r>
              <a:rPr lang="en-US" sz="1800" dirty="0"/>
              <a:t>Educate Tomorrow</a:t>
            </a:r>
          </a:p>
          <a:p>
            <a:pPr>
              <a:spcBef>
                <a:spcPts val="0"/>
              </a:spcBef>
            </a:pPr>
            <a:r>
              <a:rPr lang="en-US" sz="1800" dirty="0"/>
              <a:t>Florida International University – Fostering Panther Pride (FIU-FPP)</a:t>
            </a:r>
          </a:p>
          <a:p>
            <a:pPr>
              <a:spcBef>
                <a:spcPts val="0"/>
              </a:spcBef>
            </a:pPr>
            <a:r>
              <a:rPr lang="en-US" sz="1800" dirty="0"/>
              <a:t>Miami-Dade College Single Stop (MDC)</a:t>
            </a:r>
          </a:p>
          <a:p>
            <a:pPr>
              <a:spcBef>
                <a:spcPts val="0"/>
              </a:spcBef>
            </a:pPr>
            <a:r>
              <a:rPr lang="en-US" sz="1800" dirty="0"/>
              <a:t>M-DCPS Technical Colleges</a:t>
            </a:r>
          </a:p>
          <a:p>
            <a:pPr>
              <a:spcBef>
                <a:spcPts val="0"/>
              </a:spcBef>
            </a:pPr>
            <a:r>
              <a:rPr lang="en-US" sz="1800" dirty="0"/>
              <a:t>CareerSource South Florida &amp; Partner Agencies</a:t>
            </a:r>
          </a:p>
          <a:p>
            <a:pPr>
              <a:spcBef>
                <a:spcPts val="0"/>
              </a:spcBef>
            </a:pPr>
            <a:r>
              <a:rPr lang="en-US" sz="1800" dirty="0"/>
              <a:t>Miami Job Corps</a:t>
            </a:r>
          </a:p>
          <a:p>
            <a:pPr>
              <a:spcBef>
                <a:spcPts val="0"/>
              </a:spcBef>
            </a:pPr>
            <a:r>
              <a:rPr lang="en-US" sz="1800" dirty="0"/>
              <a:t>UM Children &amp; Youth Law Clinic</a:t>
            </a:r>
          </a:p>
          <a:p>
            <a:pPr>
              <a:spcBef>
                <a:spcPts val="0"/>
              </a:spcBef>
            </a:pPr>
            <a:r>
              <a:rPr lang="en-US" sz="1800" dirty="0"/>
              <a:t>Our Kids of Miami-Dade/Monroe</a:t>
            </a:r>
          </a:p>
          <a:p>
            <a:pPr>
              <a:spcBef>
                <a:spcPts val="0"/>
              </a:spcBef>
            </a:pPr>
            <a:r>
              <a:rPr lang="en-US" sz="1800" dirty="0"/>
              <a:t>Casa Valentina</a:t>
            </a:r>
          </a:p>
          <a:p>
            <a:pPr>
              <a:spcBef>
                <a:spcPts val="0"/>
              </a:spcBef>
            </a:pPr>
            <a:r>
              <a:rPr lang="en-US" sz="1800" dirty="0"/>
              <a:t>Concept Health Systems</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01" y="3835449"/>
            <a:ext cx="1737360" cy="1308051"/>
          </a:xfrm>
          <a:prstGeom prst="rect">
            <a:avLst/>
          </a:prstGeom>
        </p:spPr>
      </p:pic>
      <p:sp>
        <p:nvSpPr>
          <p:cNvPr id="7" name="Title 6">
            <a:extLst>
              <a:ext uri="{FF2B5EF4-FFF2-40B4-BE49-F238E27FC236}">
                <a16:creationId xmlns:a16="http://schemas.microsoft.com/office/drawing/2014/main" xmlns="" id="{4E0A3AD3-6447-4378-91E9-AD5A78C37D5C}"/>
              </a:ext>
            </a:extLst>
          </p:cNvPr>
          <p:cNvSpPr>
            <a:spLocks noGrp="1"/>
          </p:cNvSpPr>
          <p:nvPr>
            <p:ph type="title"/>
          </p:nvPr>
        </p:nvSpPr>
        <p:spPr/>
        <p:txBody>
          <a:bodyPr/>
          <a:lstStyle/>
          <a:p>
            <a:r>
              <a:rPr lang="en-US" dirty="0"/>
              <a:t>Education and Employment</a:t>
            </a:r>
          </a:p>
        </p:txBody>
      </p:sp>
    </p:spTree>
    <p:extLst>
      <p:ext uri="{BB962C8B-B14F-4D97-AF65-F5344CB8AC3E}">
        <p14:creationId xmlns:p14="http://schemas.microsoft.com/office/powerpoint/2010/main" val="188968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FIU’s Fostering Panther Pride (FPP)</a:t>
            </a:r>
          </a:p>
        </p:txBody>
      </p:sp>
      <p:sp>
        <p:nvSpPr>
          <p:cNvPr id="2" name="Content Placeholder 1"/>
          <p:cNvSpPr>
            <a:spLocks noGrp="1"/>
          </p:cNvSpPr>
          <p:nvPr>
            <p:ph idx="1"/>
          </p:nvPr>
        </p:nvSpPr>
        <p:spPr/>
        <p:txBody>
          <a:bodyPr>
            <a:noAutofit/>
          </a:bodyPr>
          <a:lstStyle/>
          <a:p>
            <a:pPr marL="370575" indent="-342900">
              <a:spcBef>
                <a:spcPts val="2400"/>
              </a:spcBef>
              <a:buFont typeface="Wingdings" panose="05000000000000000000" pitchFamily="2" charset="2"/>
              <a:buChar char="§"/>
              <a:defRPr/>
            </a:pPr>
            <a:r>
              <a:rPr lang="en-US" dirty="0"/>
              <a:t>Began in Fall 2013 thanks to the efforts of FIU’s leadership and Educate Tomorrow</a:t>
            </a:r>
          </a:p>
          <a:p>
            <a:pPr marL="370575" indent="-342900">
              <a:spcBef>
                <a:spcPts val="2400"/>
              </a:spcBef>
              <a:buFont typeface="Wingdings" panose="05000000000000000000" pitchFamily="2" charset="2"/>
              <a:buChar char="§"/>
              <a:defRPr/>
            </a:pPr>
            <a:r>
              <a:rPr lang="en-US" dirty="0"/>
              <a:t>FPP offers tailored academic and other support services to students identified as former foster youth or homeless</a:t>
            </a:r>
          </a:p>
          <a:p>
            <a:pPr marL="370575" indent="-342900">
              <a:spcBef>
                <a:spcPts val="2400"/>
              </a:spcBef>
              <a:buFont typeface="Wingdings" panose="05000000000000000000" pitchFamily="2" charset="2"/>
              <a:buChar char="§"/>
              <a:defRPr/>
            </a:pPr>
            <a:r>
              <a:rPr lang="en-US" dirty="0"/>
              <a:t>Additionally FPP partners with FIU’s Golden Scholars program, a summer bridge program </a:t>
            </a:r>
          </a:p>
          <a:p>
            <a:pPr marL="370575" indent="-342900">
              <a:spcBef>
                <a:spcPts val="2400"/>
              </a:spcBef>
              <a:buFont typeface="Wingdings" panose="05000000000000000000" pitchFamily="2" charset="2"/>
              <a:buChar char="§"/>
              <a:defRPr/>
            </a:pPr>
            <a:r>
              <a:rPr lang="en-US" dirty="0"/>
              <a:t>FPP Starts working with UP-START students in high 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639" y="-19050"/>
            <a:ext cx="1644161" cy="920730"/>
          </a:xfrm>
          <a:prstGeom prst="rect">
            <a:avLst/>
          </a:prstGeom>
        </p:spPr>
      </p:pic>
    </p:spTree>
    <p:extLst>
      <p:ext uri="{BB962C8B-B14F-4D97-AF65-F5344CB8AC3E}">
        <p14:creationId xmlns:p14="http://schemas.microsoft.com/office/powerpoint/2010/main" val="9575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FPP Components</a:t>
            </a:r>
          </a:p>
        </p:txBody>
      </p:sp>
      <p:sp>
        <p:nvSpPr>
          <p:cNvPr id="2" name="Content Placeholder 1"/>
          <p:cNvSpPr>
            <a:spLocks noGrp="1"/>
          </p:cNvSpPr>
          <p:nvPr>
            <p:ph idx="1"/>
          </p:nvPr>
        </p:nvSpPr>
        <p:spPr/>
        <p:txBody>
          <a:bodyPr>
            <a:noAutofit/>
          </a:bodyPr>
          <a:lstStyle/>
          <a:p>
            <a:pPr>
              <a:spcBef>
                <a:spcPts val="900"/>
              </a:spcBef>
            </a:pPr>
            <a:r>
              <a:rPr lang="en-US" dirty="0"/>
              <a:t>Program Director – SPOC</a:t>
            </a:r>
          </a:p>
          <a:p>
            <a:pPr>
              <a:spcBef>
                <a:spcPts val="900"/>
              </a:spcBef>
            </a:pPr>
            <a:r>
              <a:rPr lang="en-US" dirty="0"/>
              <a:t>Student Success Coach</a:t>
            </a:r>
          </a:p>
          <a:p>
            <a:pPr>
              <a:spcBef>
                <a:spcPts val="900"/>
              </a:spcBef>
            </a:pPr>
            <a:r>
              <a:rPr lang="en-US" dirty="0"/>
              <a:t>Mentoring Program</a:t>
            </a:r>
          </a:p>
          <a:p>
            <a:pPr>
              <a:spcBef>
                <a:spcPts val="900"/>
              </a:spcBef>
            </a:pPr>
            <a:r>
              <a:rPr lang="en-US" dirty="0"/>
              <a:t>Research</a:t>
            </a:r>
          </a:p>
          <a:p>
            <a:pPr>
              <a:spcBef>
                <a:spcPts val="900"/>
              </a:spcBef>
            </a:pPr>
            <a:r>
              <a:rPr lang="en-US" dirty="0"/>
              <a:t>Graduation Success Initiative (GSI)</a:t>
            </a:r>
          </a:p>
          <a:p>
            <a:pPr>
              <a:spcBef>
                <a:spcPts val="900"/>
              </a:spcBef>
            </a:pPr>
            <a:r>
              <a:rPr lang="en-US" dirty="0"/>
              <a:t>Internal and External Partnerships</a:t>
            </a:r>
          </a:p>
          <a:p>
            <a:pPr>
              <a:spcBef>
                <a:spcPts val="900"/>
              </a:spcBef>
            </a:pPr>
            <a:r>
              <a:rPr lang="en-US" dirty="0"/>
              <a:t>Housing Scholarships and Book Vouchers</a:t>
            </a:r>
          </a:p>
          <a:p>
            <a:pPr>
              <a:spcBef>
                <a:spcPts val="900"/>
              </a:spcBef>
            </a:pPr>
            <a:r>
              <a:rPr lang="en-US" dirty="0"/>
              <a:t>Food, toiletries, clothing, and a care package first semester.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639" y="-19050"/>
            <a:ext cx="1644161" cy="920730"/>
          </a:xfrm>
          <a:prstGeom prst="rect">
            <a:avLst/>
          </a:prstGeom>
        </p:spPr>
      </p:pic>
    </p:spTree>
    <p:extLst>
      <p:ext uri="{BB962C8B-B14F-4D97-AF65-F5344CB8AC3E}">
        <p14:creationId xmlns:p14="http://schemas.microsoft.com/office/powerpoint/2010/main" val="3138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FIU’s Model of success: removing barriers</a:t>
            </a:r>
          </a:p>
        </p:txBody>
      </p:sp>
      <p:pic>
        <p:nvPicPr>
          <p:cNvPr id="4" name="Content Placeholder 3"/>
          <p:cNvPicPr>
            <a:picLocks noGrp="1" noChangeAspect="1"/>
          </p:cNvPicPr>
          <p:nvPr>
            <p:ph idx="1"/>
          </p:nvPr>
        </p:nvPicPr>
        <p:blipFill>
          <a:blip r:embed="rId3"/>
          <a:stretch>
            <a:fillRect/>
          </a:stretch>
        </p:blipFill>
        <p:spPr>
          <a:xfrm>
            <a:off x="1282923" y="1492453"/>
            <a:ext cx="6578154" cy="3517697"/>
          </a:xfrm>
          <a:prstGeom prst="rect">
            <a:avLst/>
          </a:prstGeom>
        </p:spPr>
      </p:pic>
    </p:spTree>
    <p:extLst>
      <p:ext uri="{BB962C8B-B14F-4D97-AF65-F5344CB8AC3E}">
        <p14:creationId xmlns:p14="http://schemas.microsoft.com/office/powerpoint/2010/main" val="259749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Educate tomorrow at MDC’s single stop</a:t>
            </a:r>
          </a:p>
        </p:txBody>
      </p:sp>
      <p:sp>
        <p:nvSpPr>
          <p:cNvPr id="2" name="Content Placeholder 1"/>
          <p:cNvSpPr>
            <a:spLocks noGrp="1"/>
          </p:cNvSpPr>
          <p:nvPr>
            <p:ph idx="1"/>
          </p:nvPr>
        </p:nvSpPr>
        <p:spPr/>
        <p:txBody>
          <a:bodyPr>
            <a:noAutofit/>
          </a:bodyPr>
          <a:lstStyle/>
          <a:p>
            <a:pPr>
              <a:spcBef>
                <a:spcPts val="600"/>
              </a:spcBef>
            </a:pPr>
            <a:r>
              <a:rPr lang="en-US" dirty="0"/>
              <a:t>College coaches on different campuses to assist students who qualify for the program</a:t>
            </a:r>
          </a:p>
          <a:p>
            <a:pPr>
              <a:spcBef>
                <a:spcPts val="600"/>
              </a:spcBef>
            </a:pPr>
            <a:r>
              <a:rPr lang="en-US" dirty="0"/>
              <a:t>Executive Internship Program: </a:t>
            </a:r>
          </a:p>
          <a:p>
            <a:pPr lvl="1">
              <a:spcBef>
                <a:spcPts val="600"/>
              </a:spcBef>
              <a:buFont typeface="Arial" panose="020B0604020202020204" pitchFamily="34" charset="0"/>
              <a:buChar char="•"/>
            </a:pPr>
            <a:r>
              <a:rPr lang="en-US" dirty="0"/>
              <a:t>Interns earn three college credits </a:t>
            </a:r>
          </a:p>
          <a:p>
            <a:pPr lvl="1">
              <a:spcBef>
                <a:spcPts val="600"/>
              </a:spcBef>
              <a:buFont typeface="Arial" panose="020B0604020202020204" pitchFamily="34" charset="0"/>
              <a:buChar char="•"/>
            </a:pPr>
            <a:r>
              <a:rPr lang="en-US" dirty="0"/>
              <a:t>Interns are given a $1,500 stipend </a:t>
            </a:r>
          </a:p>
          <a:p>
            <a:pPr lvl="1">
              <a:spcBef>
                <a:spcPts val="600"/>
              </a:spcBef>
              <a:buFont typeface="Arial" panose="020B0604020202020204" pitchFamily="34" charset="0"/>
              <a:buChar char="•"/>
            </a:pPr>
            <a:r>
              <a:rPr lang="en-US" dirty="0"/>
              <a:t>Often interns are offered positions after internship ends</a:t>
            </a:r>
          </a:p>
          <a:p>
            <a:pPr>
              <a:spcBef>
                <a:spcPts val="600"/>
              </a:spcBef>
            </a:pPr>
            <a:r>
              <a:rPr lang="en-US" dirty="0"/>
              <a:t>Mentorship</a:t>
            </a:r>
          </a:p>
          <a:p>
            <a:pPr>
              <a:spcBef>
                <a:spcPts val="600"/>
              </a:spcBef>
            </a:pPr>
            <a:r>
              <a:rPr lang="en-US" dirty="0"/>
              <a:t>Weekly emails to promote employment, scholarship, community resource, volunteer and other opportunities</a:t>
            </a:r>
          </a:p>
        </p:txBody>
      </p:sp>
      <p:pic>
        <p:nvPicPr>
          <p:cNvPr id="4" name="Picture 4" descr="http://upload.wikimedia.org/wikipedia/en/8/84/MiamiDadeColleg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233285"/>
            <a:ext cx="833692" cy="86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M-DCPS Technical Colleges</a:t>
            </a:r>
          </a:p>
        </p:txBody>
      </p:sp>
      <p:sp>
        <p:nvSpPr>
          <p:cNvPr id="10" name="Content Placeholder 9"/>
          <p:cNvSpPr>
            <a:spLocks noGrp="1"/>
          </p:cNvSpPr>
          <p:nvPr>
            <p:ph idx="1"/>
          </p:nvPr>
        </p:nvSpPr>
        <p:spPr/>
        <p:txBody>
          <a:bodyPr/>
          <a:lstStyle/>
          <a:p>
            <a:pPr>
              <a:spcBef>
                <a:spcPts val="1200"/>
              </a:spcBef>
            </a:pPr>
            <a:r>
              <a:rPr lang="en-US" dirty="0"/>
              <a:t>7 M-DCPS Technical Colleges</a:t>
            </a:r>
          </a:p>
          <a:p>
            <a:pPr>
              <a:spcBef>
                <a:spcPts val="1200"/>
              </a:spcBef>
            </a:pPr>
            <a:r>
              <a:rPr lang="en-US" dirty="0"/>
              <a:t>SPOCs on each campus</a:t>
            </a:r>
          </a:p>
          <a:p>
            <a:pPr>
              <a:spcBef>
                <a:spcPts val="1200"/>
              </a:spcBef>
            </a:pPr>
            <a:r>
              <a:rPr lang="en-US" dirty="0"/>
              <a:t>Communications between District Homeless Liaison &amp; Technical Colleges to assist with transition from high school to post-secondary</a:t>
            </a:r>
          </a:p>
          <a:p>
            <a:pPr>
              <a:spcBef>
                <a:spcPts val="1200"/>
              </a:spcBef>
            </a:pPr>
            <a:r>
              <a:rPr lang="en-US" dirty="0"/>
              <a:t>Career-in-a-Year: 65+ job training programs</a:t>
            </a:r>
          </a:p>
          <a:p>
            <a:pPr>
              <a:spcBef>
                <a:spcPts val="1200"/>
              </a:spcBef>
            </a:pPr>
            <a:r>
              <a:rPr lang="en-US" dirty="0"/>
              <a:t>Joint Apprenticeship Programs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758" y="4345598"/>
            <a:ext cx="3684483" cy="540726"/>
          </a:xfrm>
          <a:prstGeom prst="rect">
            <a:avLst/>
          </a:prstGeom>
        </p:spPr>
      </p:pic>
    </p:spTree>
    <p:extLst>
      <p:ext uri="{BB962C8B-B14F-4D97-AF65-F5344CB8AC3E}">
        <p14:creationId xmlns:p14="http://schemas.microsoft.com/office/powerpoint/2010/main" val="28183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254" t="7604" r="10148"/>
          <a:stretch/>
        </p:blipFill>
        <p:spPr>
          <a:xfrm>
            <a:off x="1447800" y="209550"/>
            <a:ext cx="6324600" cy="4629150"/>
          </a:xfrm>
        </p:spPr>
      </p:pic>
    </p:spTree>
    <p:extLst>
      <p:ext uri="{BB962C8B-B14F-4D97-AF65-F5344CB8AC3E}">
        <p14:creationId xmlns:p14="http://schemas.microsoft.com/office/powerpoint/2010/main" val="23289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Working together – it takes a village!</a:t>
            </a:r>
          </a:p>
        </p:txBody>
      </p:sp>
      <p:sp>
        <p:nvSpPr>
          <p:cNvPr id="2" name="Content Placeholder 1"/>
          <p:cNvSpPr>
            <a:spLocks noGrp="1"/>
          </p:cNvSpPr>
          <p:nvPr>
            <p:ph idx="1"/>
          </p:nvPr>
        </p:nvSpPr>
        <p:spPr/>
        <p:txBody>
          <a:bodyPr>
            <a:noAutofit/>
          </a:bodyPr>
          <a:lstStyle/>
          <a:p>
            <a:pPr>
              <a:spcBef>
                <a:spcPts val="2400"/>
              </a:spcBef>
            </a:pPr>
            <a:r>
              <a:rPr lang="en-US" dirty="0"/>
              <a:t>Verification letter: All institutions are in agreement on a form</a:t>
            </a:r>
          </a:p>
          <a:p>
            <a:pPr>
              <a:spcBef>
                <a:spcPts val="2400"/>
              </a:spcBef>
            </a:pPr>
            <a:r>
              <a:rPr lang="en-US" dirty="0"/>
              <a:t>District Homeless Liaisons: Make sure you know who you are verifying! </a:t>
            </a:r>
          </a:p>
          <a:p>
            <a:pPr>
              <a:spcBef>
                <a:spcPts val="2400"/>
              </a:spcBef>
            </a:pPr>
            <a:r>
              <a:rPr lang="en-US" dirty="0"/>
              <a:t>Communitywide initiative: Unaccompanied Youth Homelessness </a:t>
            </a:r>
          </a:p>
          <a:p>
            <a:pPr>
              <a:spcBef>
                <a:spcPts val="2400"/>
              </a:spcBef>
            </a:pPr>
            <a:r>
              <a:rPr lang="en-US" dirty="0"/>
              <a:t>Community support: Collaboration with your Continuum of Care </a:t>
            </a:r>
          </a:p>
          <a:p>
            <a:pPr>
              <a:spcBef>
                <a:spcPts val="2400"/>
              </a:spcBef>
            </a:pPr>
            <a:r>
              <a:rPr lang="en-US" dirty="0"/>
              <a:t>Verification Assessment: Homeless Outreach Team</a:t>
            </a:r>
          </a:p>
        </p:txBody>
      </p:sp>
      <p:pic>
        <p:nvPicPr>
          <p:cNvPr id="4" name="Picture 2" descr="http://www.icountmiami.com/sites/default/files/icount-logo.png">
            <a:hlinkClick r:id="rId3"/>
          </p:cNvPr>
          <p:cNvPicPr>
            <a:picLocks noChangeAspect="1" noChangeArrowheads="1"/>
          </p:cNvPicPr>
          <p:nvPr/>
        </p:nvPicPr>
        <p:blipFill>
          <a:blip r:embed="rId4" cstate="print"/>
          <a:stretch>
            <a:fillRect/>
          </a:stretch>
        </p:blipFill>
        <p:spPr bwMode="auto">
          <a:xfrm>
            <a:off x="8001000" y="3850794"/>
            <a:ext cx="982711" cy="1107188"/>
          </a:xfrm>
          <a:prstGeom prst="rect">
            <a:avLst/>
          </a:prstGeom>
          <a:noFill/>
        </p:spPr>
      </p:pic>
    </p:spTree>
    <p:extLst>
      <p:ext uri="{BB962C8B-B14F-4D97-AF65-F5344CB8AC3E}">
        <p14:creationId xmlns:p14="http://schemas.microsoft.com/office/powerpoint/2010/main" val="21429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94100" y="1695450"/>
            <a:ext cx="1955800" cy="2336800"/>
          </a:xfrm>
          <a:prstGeom prst="rect">
            <a:avLst/>
          </a:prstGeom>
        </p:spPr>
      </p:pic>
      <p:sp>
        <p:nvSpPr>
          <p:cNvPr id="2" name="Title 1"/>
          <p:cNvSpPr>
            <a:spLocks noGrp="1"/>
          </p:cNvSpPr>
          <p:nvPr>
            <p:ph type="title"/>
          </p:nvPr>
        </p:nvSpPr>
        <p:spPr/>
        <p:txBody>
          <a:bodyPr>
            <a:normAutofit fontScale="90000"/>
          </a:bodyPr>
          <a:lstStyle/>
          <a:p>
            <a:pPr algn="ctr"/>
            <a:r>
              <a:rPr lang="en-US" sz="6000" dirty="0"/>
              <a:t>Q&amp;A</a:t>
            </a:r>
          </a:p>
        </p:txBody>
      </p:sp>
    </p:spTree>
    <p:extLst>
      <p:ext uri="{BB962C8B-B14F-4D97-AF65-F5344CB8AC3E}">
        <p14:creationId xmlns:p14="http://schemas.microsoft.com/office/powerpoint/2010/main" val="396138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62000" y="2800350"/>
            <a:ext cx="749808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4495800" y="-171450"/>
          <a:ext cx="46482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txBox="1">
            <a:spLocks/>
          </p:cNvSpPr>
          <p:nvPr/>
        </p:nvSpPr>
        <p:spPr>
          <a:xfrm>
            <a:off x="762000" y="2800350"/>
            <a:ext cx="7498080" cy="1600200"/>
          </a:xfrm>
          <a:prstGeom prst="rect">
            <a:avLst/>
          </a:prstGeom>
        </p:spPr>
        <p:txBody>
          <a:bodyPr vert="horz" lIns="91440" tIns="45720" rIns="91440" bIns="45720" rtlCol="0" anchor="ctr" anchorCtr="0">
            <a:normAutofit/>
          </a:bodyPr>
          <a:lstStyle>
            <a:lvl1pPr algn="ctr" defTabSz="457200" rtl="0" fontAlgn="base">
              <a:spcBef>
                <a:spcPct val="0"/>
              </a:spcBef>
              <a:spcAft>
                <a:spcPct val="0"/>
              </a:spcAft>
              <a:defRPr sz="4000" b="1" i="0" u="none" kern="1200" cap="all" spc="0">
                <a:solidFill>
                  <a:srgbClr val="038A00"/>
                </a:solidFill>
                <a:latin typeface="Tw Cen MT"/>
                <a:ea typeface="+mj-ea"/>
                <a:cs typeface="Tw Cen MT"/>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a:spcBef>
                <a:spcPts val="0"/>
              </a:spcBef>
              <a:spcAft>
                <a:spcPts val="1200"/>
              </a:spcAft>
            </a:pPr>
            <a:r>
              <a:rPr lang="en-US" sz="2800" dirty="0">
                <a:solidFill>
                  <a:srgbClr val="1A4265"/>
                </a:solidFill>
              </a:rPr>
              <a:t>Program Spotlight:</a:t>
            </a:r>
            <a:br>
              <a:rPr lang="en-US" sz="2800" dirty="0">
                <a:solidFill>
                  <a:srgbClr val="1A4265"/>
                </a:solidFill>
              </a:rPr>
            </a:br>
            <a:r>
              <a:rPr lang="en-US" sz="2800" dirty="0">
                <a:solidFill>
                  <a:srgbClr val="1A4265"/>
                </a:solidFill>
              </a:rPr>
              <a:t>Pennsylvania</a:t>
            </a:r>
          </a:p>
        </p:txBody>
      </p:sp>
    </p:spTree>
    <p:extLst>
      <p:ext uri="{BB962C8B-B14F-4D97-AF65-F5344CB8AC3E}">
        <p14:creationId xmlns:p14="http://schemas.microsoft.com/office/powerpoint/2010/main" val="52654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47B6744-F4CE-474D-AF12-FBD3FD308245}"/>
                                            </p:graphicEl>
                                          </p:spTgt>
                                        </p:tgtEl>
                                        <p:attrNameLst>
                                          <p:attrName>style.visibility</p:attrName>
                                        </p:attrNameLst>
                                      </p:cBhvr>
                                      <p:to>
                                        <p:strVal val="visible"/>
                                      </p:to>
                                    </p:set>
                                    <p:animEffect transition="in" filter="fade">
                                      <p:cBhvr>
                                        <p:cTn id="7" dur="2000"/>
                                        <p:tgtEl>
                                          <p:spTgt spid="8">
                                            <p:graphicEl>
                                              <a:dgm id="{947B6744-F4CE-474D-AF12-FBD3FD30824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3036DEA0-00D3-4CF9-907D-FDDF5C614F4B}"/>
                                            </p:graphicEl>
                                          </p:spTgt>
                                        </p:tgtEl>
                                        <p:attrNameLst>
                                          <p:attrName>style.visibility</p:attrName>
                                        </p:attrNameLst>
                                      </p:cBhvr>
                                      <p:to>
                                        <p:strVal val="visible"/>
                                      </p:to>
                                    </p:set>
                                    <p:animEffect transition="in" filter="fade">
                                      <p:cBhvr>
                                        <p:cTn id="10" dur="2000"/>
                                        <p:tgtEl>
                                          <p:spTgt spid="8">
                                            <p:graphicEl>
                                              <a:dgm id="{3036DEA0-00D3-4CF9-907D-FDDF5C614F4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2873EE0F-1F5B-472B-B986-E873CA7851BD}"/>
                                            </p:graphicEl>
                                          </p:spTgt>
                                        </p:tgtEl>
                                        <p:attrNameLst>
                                          <p:attrName>style.visibility</p:attrName>
                                        </p:attrNameLst>
                                      </p:cBhvr>
                                      <p:to>
                                        <p:strVal val="visible"/>
                                      </p:to>
                                    </p:set>
                                    <p:animEffect transition="in" filter="fade">
                                      <p:cBhvr>
                                        <p:cTn id="13" dur="2000"/>
                                        <p:tgtEl>
                                          <p:spTgt spid="8">
                                            <p:graphicEl>
                                              <a:dgm id="{2873EE0F-1F5B-472B-B986-E873CA7851BD}"/>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3263CA14-107D-4FDE-90DA-A030BDFB7474}"/>
                                            </p:graphicEl>
                                          </p:spTgt>
                                        </p:tgtEl>
                                        <p:attrNameLst>
                                          <p:attrName>style.visibility</p:attrName>
                                        </p:attrNameLst>
                                      </p:cBhvr>
                                      <p:to>
                                        <p:strVal val="visible"/>
                                      </p:to>
                                    </p:set>
                                    <p:animEffect transition="in" filter="fade">
                                      <p:cBhvr>
                                        <p:cTn id="16" dur="2000"/>
                                        <p:tgtEl>
                                          <p:spTgt spid="8">
                                            <p:graphicEl>
                                              <a:dgm id="{3263CA14-107D-4FDE-90DA-A030BDFB747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graphicEl>
                                              <a:dgm id="{FB44B7FC-E43B-4BED-9491-3A8008D83219}"/>
                                            </p:graphicEl>
                                          </p:spTgt>
                                        </p:tgtEl>
                                        <p:attrNameLst>
                                          <p:attrName>style.visibility</p:attrName>
                                        </p:attrNameLst>
                                      </p:cBhvr>
                                      <p:to>
                                        <p:strVal val="visible"/>
                                      </p:to>
                                    </p:set>
                                    <p:animEffect transition="in" filter="fade">
                                      <p:cBhvr>
                                        <p:cTn id="19" dur="2000"/>
                                        <p:tgtEl>
                                          <p:spTgt spid="8">
                                            <p:graphicEl>
                                              <a:dgm id="{FB44B7FC-E43B-4BED-9491-3A8008D8321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graphicEl>
                                              <a:dgm id="{0EF12874-25E4-4BAD-BBD6-F457DC89BF81}"/>
                                            </p:graphicEl>
                                          </p:spTgt>
                                        </p:tgtEl>
                                        <p:attrNameLst>
                                          <p:attrName>style.visibility</p:attrName>
                                        </p:attrNameLst>
                                      </p:cBhvr>
                                      <p:to>
                                        <p:strVal val="visible"/>
                                      </p:to>
                                    </p:set>
                                    <p:animEffect transition="in" filter="fade">
                                      <p:cBhvr>
                                        <p:cTn id="22" dur="2000"/>
                                        <p:tgtEl>
                                          <p:spTgt spid="8">
                                            <p:graphicEl>
                                              <a:dgm id="{0EF12874-25E4-4BAD-BBD6-F457DC89BF81}"/>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graphicEl>
                                              <a:dgm id="{6A7F70DC-4F47-4BB9-BE94-CF01E7A26EDD}"/>
                                            </p:graphicEl>
                                          </p:spTgt>
                                        </p:tgtEl>
                                        <p:attrNameLst>
                                          <p:attrName>style.visibility</p:attrName>
                                        </p:attrNameLst>
                                      </p:cBhvr>
                                      <p:to>
                                        <p:strVal val="visible"/>
                                      </p:to>
                                    </p:set>
                                    <p:animEffect transition="in" filter="fade">
                                      <p:cBhvr>
                                        <p:cTn id="25" dur="2000"/>
                                        <p:tgtEl>
                                          <p:spTgt spid="8">
                                            <p:graphicEl>
                                              <a:dgm id="{6A7F70DC-4F47-4BB9-BE94-CF01E7A26ED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DB6D4BC6-288D-43E1-8EB2-B7376125BDA1}"/>
                                            </p:graphicEl>
                                          </p:spTgt>
                                        </p:tgtEl>
                                        <p:attrNameLst>
                                          <p:attrName>style.visibility</p:attrName>
                                        </p:attrNameLst>
                                      </p:cBhvr>
                                      <p:to>
                                        <p:strVal val="visible"/>
                                      </p:to>
                                    </p:set>
                                    <p:animEffect transition="in" filter="fade">
                                      <p:cBhvr>
                                        <p:cTn id="28" dur="2000"/>
                                        <p:tgtEl>
                                          <p:spTgt spid="8">
                                            <p:graphicEl>
                                              <a:dgm id="{DB6D4BC6-288D-43E1-8EB2-B7376125BDA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0F55F3BE-7C3C-4DB5-8A47-527D5D69315D}"/>
                                            </p:graphicEl>
                                          </p:spTgt>
                                        </p:tgtEl>
                                        <p:attrNameLst>
                                          <p:attrName>style.visibility</p:attrName>
                                        </p:attrNameLst>
                                      </p:cBhvr>
                                      <p:to>
                                        <p:strVal val="visible"/>
                                      </p:to>
                                    </p:set>
                                    <p:animEffect transition="in" filter="fade">
                                      <p:cBhvr>
                                        <p:cTn id="31" dur="2000"/>
                                        <p:tgtEl>
                                          <p:spTgt spid="8">
                                            <p:graphicEl>
                                              <a:dgm id="{0F55F3BE-7C3C-4DB5-8A47-527D5D69315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66465338-12A2-482F-AF74-0CFE352D5076}"/>
                                            </p:graphicEl>
                                          </p:spTgt>
                                        </p:tgtEl>
                                        <p:attrNameLst>
                                          <p:attrName>style.visibility</p:attrName>
                                        </p:attrNameLst>
                                      </p:cBhvr>
                                      <p:to>
                                        <p:strVal val="visible"/>
                                      </p:to>
                                    </p:set>
                                    <p:animEffect transition="in" filter="fade">
                                      <p:cBhvr>
                                        <p:cTn id="34" dur="2000"/>
                                        <p:tgtEl>
                                          <p:spTgt spid="8">
                                            <p:graphicEl>
                                              <a:dgm id="{66465338-12A2-482F-AF74-0CFE352D507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graphicEl>
                                              <a:dgm id="{19A418F9-2CD1-4CC8-AA4B-5C06B5009386}"/>
                                            </p:graphicEl>
                                          </p:spTgt>
                                        </p:tgtEl>
                                        <p:attrNameLst>
                                          <p:attrName>style.visibility</p:attrName>
                                        </p:attrNameLst>
                                      </p:cBhvr>
                                      <p:to>
                                        <p:strVal val="visible"/>
                                      </p:to>
                                    </p:set>
                                    <p:animEffect transition="in" filter="fade">
                                      <p:cBhvr>
                                        <p:cTn id="37" dur="2000"/>
                                        <p:tgtEl>
                                          <p:spTgt spid="8">
                                            <p:graphicEl>
                                              <a:dgm id="{19A418F9-2CD1-4CC8-AA4B-5C06B5009386}"/>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graphicEl>
                                              <a:dgm id="{3D2F2148-8C30-4860-845B-0B80389C8C11}"/>
                                            </p:graphicEl>
                                          </p:spTgt>
                                        </p:tgtEl>
                                        <p:attrNameLst>
                                          <p:attrName>style.visibility</p:attrName>
                                        </p:attrNameLst>
                                      </p:cBhvr>
                                      <p:to>
                                        <p:strVal val="visible"/>
                                      </p:to>
                                    </p:set>
                                    <p:animEffect transition="in" filter="fade">
                                      <p:cBhvr>
                                        <p:cTn id="40" dur="2000"/>
                                        <p:tgtEl>
                                          <p:spTgt spid="8">
                                            <p:graphicEl>
                                              <a:dgm id="{3D2F2148-8C30-4860-845B-0B80389C8C11}"/>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7F6A0A57-E857-45E8-9A17-FB32C6D9814E}"/>
                                            </p:graphicEl>
                                          </p:spTgt>
                                        </p:tgtEl>
                                        <p:attrNameLst>
                                          <p:attrName>style.visibility</p:attrName>
                                        </p:attrNameLst>
                                      </p:cBhvr>
                                      <p:to>
                                        <p:strVal val="visible"/>
                                      </p:to>
                                    </p:set>
                                    <p:animEffect transition="in" filter="fade">
                                      <p:cBhvr>
                                        <p:cTn id="43" dur="2000"/>
                                        <p:tgtEl>
                                          <p:spTgt spid="8">
                                            <p:graphicEl>
                                              <a:dgm id="{7F6A0A57-E857-45E8-9A17-FB32C6D9814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graphicEl>
                                              <a:dgm id="{6AB0DA8E-D4E4-4FB2-8A8F-054C44A5CD4A}"/>
                                            </p:graphicEl>
                                          </p:spTgt>
                                        </p:tgtEl>
                                        <p:attrNameLst>
                                          <p:attrName>style.visibility</p:attrName>
                                        </p:attrNameLst>
                                      </p:cBhvr>
                                      <p:to>
                                        <p:strVal val="visible"/>
                                      </p:to>
                                    </p:set>
                                    <p:animEffect transition="in" filter="fade">
                                      <p:cBhvr>
                                        <p:cTn id="46" dur="2000"/>
                                        <p:tgtEl>
                                          <p:spTgt spid="8">
                                            <p:graphicEl>
                                              <a:dgm id="{6AB0DA8E-D4E4-4FB2-8A8F-054C44A5CD4A}"/>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graphicEl>
                                              <a:dgm id="{BD4FA78B-2C1F-4B88-8072-E3EC192CC9EE}"/>
                                            </p:graphicEl>
                                          </p:spTgt>
                                        </p:tgtEl>
                                        <p:attrNameLst>
                                          <p:attrName>style.visibility</p:attrName>
                                        </p:attrNameLst>
                                      </p:cBhvr>
                                      <p:to>
                                        <p:strVal val="visible"/>
                                      </p:to>
                                    </p:set>
                                    <p:animEffect transition="in" filter="fade">
                                      <p:cBhvr>
                                        <p:cTn id="49" dur="2000"/>
                                        <p:tgtEl>
                                          <p:spTgt spid="8">
                                            <p:graphicEl>
                                              <a:dgm id="{BD4FA78B-2C1F-4B88-8072-E3EC192CC9E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graphicEl>
                                              <a:dgm id="{814C0119-7F96-488C-B6D4-DCB78B499206}"/>
                                            </p:graphicEl>
                                          </p:spTgt>
                                        </p:tgtEl>
                                        <p:attrNameLst>
                                          <p:attrName>style.visibility</p:attrName>
                                        </p:attrNameLst>
                                      </p:cBhvr>
                                      <p:to>
                                        <p:strVal val="visible"/>
                                      </p:to>
                                    </p:set>
                                    <p:animEffect transition="in" filter="fade">
                                      <p:cBhvr>
                                        <p:cTn id="52" dur="2000"/>
                                        <p:tgtEl>
                                          <p:spTgt spid="8">
                                            <p:graphicEl>
                                              <a:dgm id="{814C0119-7F96-488C-B6D4-DCB78B49920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EE6FD334-D6DF-4C83-A955-30D1EF04FDFB}"/>
                                            </p:graphicEl>
                                          </p:spTgt>
                                        </p:tgtEl>
                                        <p:attrNameLst>
                                          <p:attrName>style.visibility</p:attrName>
                                        </p:attrNameLst>
                                      </p:cBhvr>
                                      <p:to>
                                        <p:strVal val="visible"/>
                                      </p:to>
                                    </p:set>
                                    <p:animEffect transition="in" filter="fade">
                                      <p:cBhvr>
                                        <p:cTn id="55" dur="2000"/>
                                        <p:tgtEl>
                                          <p:spTgt spid="8">
                                            <p:graphicEl>
                                              <a:dgm id="{EE6FD334-D6DF-4C83-A955-30D1EF04FDFB}"/>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graphicEl>
                                              <a:dgm id="{0BC1A282-5B09-4973-8109-77417EE8BE27}"/>
                                            </p:graphicEl>
                                          </p:spTgt>
                                        </p:tgtEl>
                                        <p:attrNameLst>
                                          <p:attrName>style.visibility</p:attrName>
                                        </p:attrNameLst>
                                      </p:cBhvr>
                                      <p:to>
                                        <p:strVal val="visible"/>
                                      </p:to>
                                    </p:set>
                                    <p:animEffect transition="in" filter="fade">
                                      <p:cBhvr>
                                        <p:cTn id="58" dur="2000"/>
                                        <p:tgtEl>
                                          <p:spTgt spid="8">
                                            <p:graphicEl>
                                              <a:dgm id="{0BC1A282-5B09-4973-8109-77417EE8BE27}"/>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graphicEl>
                                              <a:dgm id="{302682D0-4131-430A-83D6-668713D909A0}"/>
                                            </p:graphicEl>
                                          </p:spTgt>
                                        </p:tgtEl>
                                        <p:attrNameLst>
                                          <p:attrName>style.visibility</p:attrName>
                                        </p:attrNameLst>
                                      </p:cBhvr>
                                      <p:to>
                                        <p:strVal val="visible"/>
                                      </p:to>
                                    </p:set>
                                    <p:animEffect transition="in" filter="fade">
                                      <p:cBhvr>
                                        <p:cTn id="61" dur="2000"/>
                                        <p:tgtEl>
                                          <p:spTgt spid="8">
                                            <p:graphicEl>
                                              <a:dgm id="{302682D0-4131-430A-83D6-668713D909A0}"/>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graphicEl>
                                              <a:dgm id="{4F4CF236-A78E-44A0-A72C-DE1E7B41507F}"/>
                                            </p:graphicEl>
                                          </p:spTgt>
                                        </p:tgtEl>
                                        <p:attrNameLst>
                                          <p:attrName>style.visibility</p:attrName>
                                        </p:attrNameLst>
                                      </p:cBhvr>
                                      <p:to>
                                        <p:strVal val="visible"/>
                                      </p:to>
                                    </p:set>
                                    <p:animEffect transition="in" filter="fade">
                                      <p:cBhvr>
                                        <p:cTn id="64" dur="2000"/>
                                        <p:tgtEl>
                                          <p:spTgt spid="8">
                                            <p:graphicEl>
                                              <a:dgm id="{4F4CF236-A78E-44A0-A72C-DE1E7B41507F}"/>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graphicEl>
                                              <a:dgm id="{FA374BAE-8A88-486D-8D3A-86FD1503031C}"/>
                                            </p:graphicEl>
                                          </p:spTgt>
                                        </p:tgtEl>
                                        <p:attrNameLst>
                                          <p:attrName>style.visibility</p:attrName>
                                        </p:attrNameLst>
                                      </p:cBhvr>
                                      <p:to>
                                        <p:strVal val="visible"/>
                                      </p:to>
                                    </p:set>
                                    <p:animEffect transition="in" filter="fade">
                                      <p:cBhvr>
                                        <p:cTn id="67" dur="2000"/>
                                        <p:tgtEl>
                                          <p:spTgt spid="8">
                                            <p:graphicEl>
                                              <a:dgm id="{FA374BAE-8A88-486D-8D3A-86FD1503031C}"/>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graphicEl>
                                              <a:dgm id="{C08F95E5-7A3B-4CD6-8236-13730FC51901}"/>
                                            </p:graphicEl>
                                          </p:spTgt>
                                        </p:tgtEl>
                                        <p:attrNameLst>
                                          <p:attrName>style.visibility</p:attrName>
                                        </p:attrNameLst>
                                      </p:cBhvr>
                                      <p:to>
                                        <p:strVal val="visible"/>
                                      </p:to>
                                    </p:set>
                                    <p:animEffect transition="in" filter="fade">
                                      <p:cBhvr>
                                        <p:cTn id="70" dur="2000"/>
                                        <p:tgtEl>
                                          <p:spTgt spid="8">
                                            <p:graphicEl>
                                              <a:dgm id="{C08F95E5-7A3B-4CD6-8236-13730FC51901}"/>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graphicEl>
                                              <a:dgm id="{8DA1D03A-BB7A-47BD-82A7-F2FE2AD3E1D5}"/>
                                            </p:graphicEl>
                                          </p:spTgt>
                                        </p:tgtEl>
                                        <p:attrNameLst>
                                          <p:attrName>style.visibility</p:attrName>
                                        </p:attrNameLst>
                                      </p:cBhvr>
                                      <p:to>
                                        <p:strVal val="visible"/>
                                      </p:to>
                                    </p:set>
                                    <p:animEffect transition="in" filter="fade">
                                      <p:cBhvr>
                                        <p:cTn id="73" dur="2000"/>
                                        <p:tgtEl>
                                          <p:spTgt spid="8">
                                            <p:graphicEl>
                                              <a:dgm id="{8DA1D03A-BB7A-47BD-82A7-F2FE2AD3E1D5}"/>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graphicEl>
                                              <a:dgm id="{8BDD1DAF-B23D-4CB3-9CA7-A923E2ED093D}"/>
                                            </p:graphicEl>
                                          </p:spTgt>
                                        </p:tgtEl>
                                        <p:attrNameLst>
                                          <p:attrName>style.visibility</p:attrName>
                                        </p:attrNameLst>
                                      </p:cBhvr>
                                      <p:to>
                                        <p:strVal val="visible"/>
                                      </p:to>
                                    </p:set>
                                    <p:animEffect transition="in" filter="fade">
                                      <p:cBhvr>
                                        <p:cTn id="76" dur="2000"/>
                                        <p:tgtEl>
                                          <p:spTgt spid="8">
                                            <p:graphicEl>
                                              <a:dgm id="{8BDD1DAF-B23D-4CB3-9CA7-A923E2ED093D}"/>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34F3514D-63B9-43CA-AE92-422AD9359FEE}"/>
                                            </p:graphicEl>
                                          </p:spTgt>
                                        </p:tgtEl>
                                        <p:attrNameLst>
                                          <p:attrName>style.visibility</p:attrName>
                                        </p:attrNameLst>
                                      </p:cBhvr>
                                      <p:to>
                                        <p:strVal val="visible"/>
                                      </p:to>
                                    </p:set>
                                    <p:animEffect transition="in" filter="fade">
                                      <p:cBhvr>
                                        <p:cTn id="79" dur="2000"/>
                                        <p:tgtEl>
                                          <p:spTgt spid="8">
                                            <p:graphicEl>
                                              <a:dgm id="{34F3514D-63B9-43CA-AE92-422AD9359FEE}"/>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graphicEl>
                                              <a:dgm id="{741E6600-AE6C-439D-A38F-63A221FD63AC}"/>
                                            </p:graphicEl>
                                          </p:spTgt>
                                        </p:tgtEl>
                                        <p:attrNameLst>
                                          <p:attrName>style.visibility</p:attrName>
                                        </p:attrNameLst>
                                      </p:cBhvr>
                                      <p:to>
                                        <p:strVal val="visible"/>
                                      </p:to>
                                    </p:set>
                                    <p:animEffect transition="in" filter="fade">
                                      <p:cBhvr>
                                        <p:cTn id="82" dur="2000"/>
                                        <p:tgtEl>
                                          <p:spTgt spid="8">
                                            <p:graphicEl>
                                              <a:dgm id="{741E6600-AE6C-439D-A38F-63A221FD63AC}"/>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graphicEl>
                                              <a:dgm id="{0E7C0B5B-3ABB-4B00-B4AF-22DE3D397A46}"/>
                                            </p:graphicEl>
                                          </p:spTgt>
                                        </p:tgtEl>
                                        <p:attrNameLst>
                                          <p:attrName>style.visibility</p:attrName>
                                        </p:attrNameLst>
                                      </p:cBhvr>
                                      <p:to>
                                        <p:strVal val="visible"/>
                                      </p:to>
                                    </p:set>
                                    <p:animEffect transition="in" filter="fade">
                                      <p:cBhvr>
                                        <p:cTn id="85" dur="2000"/>
                                        <p:tgtEl>
                                          <p:spTgt spid="8">
                                            <p:graphicEl>
                                              <a:dgm id="{0E7C0B5B-3ABB-4B00-B4AF-22DE3D397A46}"/>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graphicEl>
                                              <a:dgm id="{5501C133-34A6-44FB-BCCB-83D0970D12BC}"/>
                                            </p:graphicEl>
                                          </p:spTgt>
                                        </p:tgtEl>
                                        <p:attrNameLst>
                                          <p:attrName>style.visibility</p:attrName>
                                        </p:attrNameLst>
                                      </p:cBhvr>
                                      <p:to>
                                        <p:strVal val="visible"/>
                                      </p:to>
                                    </p:set>
                                    <p:animEffect transition="in" filter="fade">
                                      <p:cBhvr>
                                        <p:cTn id="88" dur="2000"/>
                                        <p:tgtEl>
                                          <p:spTgt spid="8">
                                            <p:graphicEl>
                                              <a:dgm id="{5501C133-34A6-44FB-BCCB-83D0970D12BC}"/>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
                                            <p:graphicEl>
                                              <a:dgm id="{D0407A72-C471-43B1-853E-FA0F2FC6D704}"/>
                                            </p:graphicEl>
                                          </p:spTgt>
                                        </p:tgtEl>
                                        <p:attrNameLst>
                                          <p:attrName>style.visibility</p:attrName>
                                        </p:attrNameLst>
                                      </p:cBhvr>
                                      <p:to>
                                        <p:strVal val="visible"/>
                                      </p:to>
                                    </p:set>
                                    <p:animEffect transition="in" filter="fade">
                                      <p:cBhvr>
                                        <p:cTn id="91" dur="2000"/>
                                        <p:tgtEl>
                                          <p:spTgt spid="8">
                                            <p:graphicEl>
                                              <a:dgm id="{D0407A72-C471-43B1-853E-FA0F2FC6D7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Outline</a:t>
            </a:r>
          </a:p>
        </p:txBody>
      </p:sp>
      <p:sp>
        <p:nvSpPr>
          <p:cNvPr id="2" name="Content Placeholder 1"/>
          <p:cNvSpPr>
            <a:spLocks noGrp="1"/>
          </p:cNvSpPr>
          <p:nvPr>
            <p:ph idx="1"/>
          </p:nvPr>
        </p:nvSpPr>
        <p:spPr/>
        <p:txBody>
          <a:bodyPr>
            <a:noAutofit/>
          </a:bodyPr>
          <a:lstStyle/>
          <a:p>
            <a:pPr>
              <a:spcBef>
                <a:spcPts val="1200"/>
              </a:spcBef>
            </a:pPr>
            <a:r>
              <a:rPr lang="en-US" dirty="0"/>
              <a:t>Context-setting</a:t>
            </a:r>
          </a:p>
          <a:p>
            <a:pPr>
              <a:spcBef>
                <a:spcPts val="1200"/>
              </a:spcBef>
            </a:pPr>
            <a:r>
              <a:rPr lang="en-US" dirty="0"/>
              <a:t>National-level supports</a:t>
            </a:r>
          </a:p>
          <a:p>
            <a:pPr>
              <a:spcBef>
                <a:spcPts val="1200"/>
              </a:spcBef>
            </a:pPr>
            <a:r>
              <a:rPr lang="en-US" dirty="0"/>
              <a:t>Program spotlight: Helping our Miami-Dade Youth, H.O.M.Y. Collective (Florida)</a:t>
            </a:r>
          </a:p>
          <a:p>
            <a:pPr>
              <a:spcBef>
                <a:spcPts val="1200"/>
              </a:spcBef>
            </a:pPr>
            <a:r>
              <a:rPr lang="en-US" dirty="0"/>
              <a:t>Program spotlight: Supporting Students Experiencing Homelessness (Pennsylvania)</a:t>
            </a:r>
          </a:p>
          <a:p>
            <a:pPr>
              <a:spcBef>
                <a:spcPts val="1200"/>
              </a:spcBef>
            </a:pPr>
            <a:r>
              <a:rPr lang="en-US" dirty="0"/>
              <a:t>Q&amp;A</a:t>
            </a:r>
          </a:p>
          <a:p>
            <a:pPr>
              <a:spcBef>
                <a:spcPts val="1200"/>
              </a:spcBef>
            </a:pPr>
            <a:r>
              <a:rPr lang="en-US" dirty="0"/>
              <a:t>Small group discussion and next steps</a:t>
            </a:r>
          </a:p>
        </p:txBody>
      </p:sp>
    </p:spTree>
    <p:extLst>
      <p:ext uri="{BB962C8B-B14F-4D97-AF65-F5344CB8AC3E}">
        <p14:creationId xmlns:p14="http://schemas.microsoft.com/office/powerpoint/2010/main" val="275686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1"/>
            <a:ext cx="8382000" cy="422672"/>
          </a:xfrm>
        </p:spPr>
        <p:txBody>
          <a:bodyPr/>
          <a:lstStyle/>
          <a:p>
            <a:r>
              <a:rPr lang="en-US" dirty="0" smtClean="0"/>
              <a:t>West Chester University of Pennsylvania</a:t>
            </a:r>
            <a:endParaRPr lang="en-US" dirty="0"/>
          </a:p>
        </p:txBody>
      </p:sp>
      <p:sp>
        <p:nvSpPr>
          <p:cNvPr id="3" name="Content Placeholder 2"/>
          <p:cNvSpPr>
            <a:spLocks noGrp="1"/>
          </p:cNvSpPr>
          <p:nvPr>
            <p:ph idx="1"/>
          </p:nvPr>
        </p:nvSpPr>
        <p:spPr/>
        <p:txBody>
          <a:bodyPr/>
          <a:lstStyle/>
          <a:p>
            <a:r>
              <a:rPr lang="en-US" dirty="0" smtClean="0"/>
              <a:t>17,000 Undergraduate and Graduate Students</a:t>
            </a:r>
          </a:p>
          <a:p>
            <a:r>
              <a:rPr lang="en-US" dirty="0" smtClean="0"/>
              <a:t>Located 40 minutes outside of Philadelphia, PA. </a:t>
            </a:r>
          </a:p>
          <a:p>
            <a:r>
              <a:rPr lang="en-US" dirty="0" smtClean="0"/>
              <a:t>We see about 25-30 students identify and participate each year. </a:t>
            </a:r>
          </a:p>
          <a:p>
            <a:r>
              <a:rPr lang="en-US" dirty="0" smtClean="0"/>
              <a:t>Committee started in 2013, Housing started in 2014, Emergency Funding Account in 2015, Resource Pantry 2016 and finally in fall 2017 we pulled these service together to launch the WCU Promise Program. </a:t>
            </a:r>
            <a:endParaRPr lang="en-US" dirty="0"/>
          </a:p>
        </p:txBody>
      </p:sp>
      <p:pic>
        <p:nvPicPr>
          <p:cNvPr id="4" name="Picture 2" descr="Image result for wcu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8310" y="4248150"/>
            <a:ext cx="1147151"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04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Tw Cen MT" panose="020B0602020104020603" pitchFamily="34" charset="0"/>
              </a:rPr>
              <a:t>WCU Promise Program: “Supporting Students 365 Days of the Year”</a:t>
            </a:r>
          </a:p>
        </p:txBody>
      </p:sp>
      <p:sp>
        <p:nvSpPr>
          <p:cNvPr id="3" name="Content Placeholder 2"/>
          <p:cNvSpPr>
            <a:spLocks noGrp="1"/>
          </p:cNvSpPr>
          <p:nvPr>
            <p:ph idx="1"/>
          </p:nvPr>
        </p:nvSpPr>
        <p:spPr/>
        <p:txBody>
          <a:bodyPr>
            <a:normAutofit/>
          </a:bodyPr>
          <a:lstStyle/>
          <a:p>
            <a:pPr marL="230188" indent="-230188"/>
            <a:r>
              <a:rPr lang="en-US" sz="2800" b="1" dirty="0">
                <a:latin typeface="Tw Cen MT" panose="020B0602020104020603" pitchFamily="34" charset="0"/>
              </a:rPr>
              <a:t>Identifying Students</a:t>
            </a:r>
          </a:p>
          <a:p>
            <a:pPr marL="461963" lvl="1" indent="-239713"/>
            <a:r>
              <a:rPr lang="en-US" sz="2400" dirty="0">
                <a:latin typeface="Tw Cen MT" panose="020B0602020104020603" pitchFamily="34" charset="0"/>
              </a:rPr>
              <a:t>Foster Youth Comment Code: 166</a:t>
            </a:r>
          </a:p>
          <a:p>
            <a:pPr marL="461963" lvl="1" indent="-239713"/>
            <a:r>
              <a:rPr lang="en-US" sz="2400" dirty="0">
                <a:latin typeface="Tw Cen MT" panose="020B0602020104020603" pitchFamily="34" charset="0"/>
              </a:rPr>
              <a:t>UHY Comment Code: 163</a:t>
            </a:r>
          </a:p>
          <a:p>
            <a:pPr marL="461963" lvl="1" indent="-239713"/>
            <a:r>
              <a:rPr lang="en-US" sz="2400" dirty="0">
                <a:latin typeface="Tw Cen MT" panose="020B0602020104020603" pitchFamily="34" charset="0"/>
              </a:rPr>
              <a:t>Rejected FAFSA Forms</a:t>
            </a:r>
          </a:p>
          <a:p>
            <a:pPr marL="461963" lvl="1" indent="-239713"/>
            <a:r>
              <a:rPr lang="en-US" sz="2400" dirty="0">
                <a:latin typeface="Tw Cen MT" panose="020B0602020104020603" pitchFamily="34" charset="0"/>
              </a:rPr>
              <a:t>On-campus training: Referrals.</a:t>
            </a:r>
          </a:p>
          <a:p>
            <a:pPr marL="461963" lvl="1" indent="-239713"/>
            <a:r>
              <a:rPr lang="en-US" sz="2400" dirty="0">
                <a:latin typeface="Tw Cen MT" panose="020B0602020104020603" pitchFamily="34" charset="0"/>
              </a:rPr>
              <a:t>Single Point of Contact Model. </a:t>
            </a:r>
          </a:p>
          <a:p>
            <a:pPr marL="461963" lvl="1" indent="-239713"/>
            <a:r>
              <a:rPr lang="en-US" sz="2400" dirty="0">
                <a:latin typeface="Tw Cen MT" panose="020B0602020104020603" pitchFamily="34" charset="0"/>
              </a:rPr>
              <a:t>CASA, McKinney-Vento </a:t>
            </a:r>
            <a:r>
              <a:rPr lang="en-US" sz="2400" dirty="0" smtClean="0">
                <a:latin typeface="Tw Cen MT" panose="020B0602020104020603" pitchFamily="34" charset="0"/>
              </a:rPr>
              <a:t>Liaisons</a:t>
            </a:r>
            <a:endParaRPr lang="en-US" sz="2400" dirty="0">
              <a:latin typeface="Tw Cen MT" panose="020B0602020104020603" pitchFamily="34" charset="0"/>
            </a:endParaRPr>
          </a:p>
          <a:p>
            <a:pPr marL="461963" lvl="1" indent="-239713"/>
            <a:r>
              <a:rPr lang="en-US" sz="2400" dirty="0">
                <a:latin typeface="Tw Cen MT" panose="020B0602020104020603" pitchFamily="34" charset="0"/>
              </a:rPr>
              <a:t>Provide guidance on website</a:t>
            </a:r>
          </a:p>
        </p:txBody>
      </p:sp>
      <p:pic>
        <p:nvPicPr>
          <p:cNvPr id="1026" name="Picture 2" descr="Image result for wcu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POC-Acadz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9649" y="2680474"/>
            <a:ext cx="1147151" cy="1220442"/>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6" name="Picture 32" descr="https://encrypted-tbn2.gstatic.com/images?q=tbn:ANd9GcTSJmQTx3J2KAu-qOwNxClu5ZT9e8jUqDFPyhYXaqEXaMxSC5Jv">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8705" y="2683262"/>
            <a:ext cx="1217654" cy="1217654"/>
          </a:xfrm>
          <a:prstGeom prst="rect">
            <a:avLst/>
          </a:prstGeom>
          <a:noFill/>
          <a:ln w="28575">
            <a:solidFill>
              <a:schemeClr val="tx2">
                <a:lumMod val="75000"/>
              </a:schemeClr>
            </a:solidFill>
            <a:prstDash val="solid"/>
          </a:ln>
          <a:extLst>
            <a:ext uri="{909E8E84-426E-40DD-AFC4-6F175D3DCCD1}">
              <a14:hiddenFill xmlns:a14="http://schemas.microsoft.com/office/drawing/2010/main">
                <a:solidFill>
                  <a:srgbClr val="FFFFFF"/>
                </a:solidFill>
              </a14:hiddenFill>
            </a:ext>
          </a:extLst>
        </p:spPr>
      </p:pic>
      <p:pic>
        <p:nvPicPr>
          <p:cNvPr id="7" name="Picture 2" descr="https://encrypted-tbn2.gstatic.com/images?q=tbn:ANd9GcQAeBeXz9gAqxRtGjK1MyJeHLlsnYxpu4gXuvRcEm6Xvq3LN5WdLQ">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6003" y="1130855"/>
            <a:ext cx="1143318" cy="1485900"/>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 name="Picture 20" descr="https://encrypted-tbn0.gstatic.com/images?q=tbn:ANd9GcSj4B-Bi0BRY81EKT9owSDVqKBV-Uci_QJM2wc1lkIFuScjgsfw">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698322">
            <a:off x="5962317" y="1772562"/>
            <a:ext cx="1050196" cy="19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9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dirty="0">
                <a:latin typeface="Tw Cen MT" panose="020B0602020104020603" pitchFamily="34" charset="0"/>
              </a:rPr>
              <a:t>WCU Promise Program: “Supporting Students 365 Days of the Year”</a:t>
            </a:r>
          </a:p>
        </p:txBody>
      </p:sp>
      <p:sp>
        <p:nvSpPr>
          <p:cNvPr id="3" name="Content Placeholder 2"/>
          <p:cNvSpPr>
            <a:spLocks noGrp="1"/>
          </p:cNvSpPr>
          <p:nvPr>
            <p:ph idx="1"/>
          </p:nvPr>
        </p:nvSpPr>
        <p:spPr/>
        <p:txBody>
          <a:bodyPr>
            <a:normAutofit/>
          </a:bodyPr>
          <a:lstStyle/>
          <a:p>
            <a:pPr marL="230188" indent="-230188">
              <a:spcBef>
                <a:spcPts val="1800"/>
              </a:spcBef>
            </a:pPr>
            <a:r>
              <a:rPr lang="en-US" b="1" dirty="0">
                <a:latin typeface="Tw Cen MT" panose="020B0602020104020603" pitchFamily="34" charset="0"/>
              </a:rPr>
              <a:t>Different Statuses: Similar Needs</a:t>
            </a:r>
          </a:p>
          <a:p>
            <a:pPr marL="452438" lvl="1" indent="-230188">
              <a:spcBef>
                <a:spcPts val="1800"/>
              </a:spcBef>
            </a:pPr>
            <a:r>
              <a:rPr lang="en-US" sz="2000" u="sng" dirty="0">
                <a:latin typeface="Tw Cen MT" panose="020B0602020104020603" pitchFamily="34" charset="0"/>
              </a:rPr>
              <a:t>Unaccompanied Homeless Youth: </a:t>
            </a:r>
            <a:r>
              <a:rPr lang="en-US" sz="2000" dirty="0">
                <a:latin typeface="Tw Cen MT" panose="020B0602020104020603" pitchFamily="34" charset="0"/>
              </a:rPr>
              <a:t>students under the age of 24 who are not in the care of their parents and are lacking adequate fixed nighttime residence.</a:t>
            </a:r>
          </a:p>
          <a:p>
            <a:pPr marL="452438" lvl="1" indent="-230188">
              <a:spcBef>
                <a:spcPts val="1800"/>
              </a:spcBef>
            </a:pPr>
            <a:r>
              <a:rPr lang="en-US" sz="2000" u="sng" dirty="0">
                <a:latin typeface="Tw Cen MT" panose="020B0602020104020603" pitchFamily="34" charset="0"/>
              </a:rPr>
              <a:t>Unaccompanied Foster Youth: </a:t>
            </a:r>
            <a:r>
              <a:rPr lang="en-US" sz="2000" dirty="0">
                <a:latin typeface="Tw Cen MT" panose="020B0602020104020603" pitchFamily="34" charset="0"/>
              </a:rPr>
              <a:t>Students under the age of 24 who meet qualifications for UHY, but are marked independent due to response on FAFSA.</a:t>
            </a:r>
          </a:p>
          <a:p>
            <a:pPr marL="452438" lvl="1" indent="-230188">
              <a:spcBef>
                <a:spcPts val="1800"/>
              </a:spcBef>
            </a:pPr>
            <a:r>
              <a:rPr lang="en-US" sz="2000" u="sng" dirty="0">
                <a:latin typeface="Tw Cen MT" panose="020B0602020104020603" pitchFamily="34" charset="0"/>
              </a:rPr>
              <a:t>Independent student via appeal</a:t>
            </a:r>
            <a:r>
              <a:rPr lang="en-US" sz="2000" dirty="0">
                <a:latin typeface="Tw Cen MT" panose="020B0602020104020603" pitchFamily="34" charset="0"/>
              </a:rPr>
              <a:t>: May or may not be at-risk of being homeless or youth, but is without support from other adults. </a:t>
            </a:r>
            <a:endParaRPr lang="en-US" sz="2800" dirty="0"/>
          </a:p>
        </p:txBody>
      </p:sp>
      <p:pic>
        <p:nvPicPr>
          <p:cNvPr id="6" name="Picture 2" descr="Image result for wcupa">
            <a:extLst>
              <a:ext uri="{FF2B5EF4-FFF2-40B4-BE49-F238E27FC236}">
                <a16:creationId xmlns:a16="http://schemas.microsoft.com/office/drawing/2014/main" xmlns="" id="{9EDC3B01-A408-41A9-A47A-8AC84A7174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dirty="0">
                <a:latin typeface="Tw Cen MT" panose="020B0602020104020603" pitchFamily="34" charset="0"/>
              </a:rPr>
              <a:t>WCU Promise Program: “Supporting Students 365 Days of the Year”</a:t>
            </a:r>
          </a:p>
        </p:txBody>
      </p:sp>
      <p:pic>
        <p:nvPicPr>
          <p:cNvPr id="6" name="Picture 2" descr="Image result for wcupa">
            <a:extLst>
              <a:ext uri="{FF2B5EF4-FFF2-40B4-BE49-F238E27FC236}">
                <a16:creationId xmlns:a16="http://schemas.microsoft.com/office/drawing/2014/main" xmlns="" id="{9EDC3B01-A408-41A9-A47A-8AC84A7174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DDE48DC-6C00-404B-A98E-3023C98552AC}"/>
              </a:ext>
            </a:extLst>
          </p:cNvPr>
          <p:cNvSpPr txBox="1">
            <a:spLocks/>
          </p:cNvSpPr>
          <p:nvPr/>
        </p:nvSpPr>
        <p:spPr>
          <a:xfrm>
            <a:off x="1485900" y="1615678"/>
            <a:ext cx="6286500" cy="3394472"/>
          </a:xfrm>
          <a:prstGeom prst="rect">
            <a:avLst/>
          </a:prstGeom>
        </p:spPr>
        <p:txBody>
          <a:bodyPr vert="horz">
            <a:normAutofit/>
          </a:bodyPr>
          <a:lstStyle>
            <a:lvl1pPr marL="234950" indent="-223838"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457200" indent="-233363"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692150" indent="-234950"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914400" indent="-217488"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800">
                <a:latin typeface="Tw Cen MT" panose="020B0602020104020603" pitchFamily="34" charset="0"/>
              </a:rPr>
              <a:t>Knowing what is needed:</a:t>
            </a:r>
            <a:endParaRPr lang="en-US" sz="1800" dirty="0">
              <a:latin typeface="Tw Cen MT" panose="020B0602020104020603" pitchFamily="34" charset="0"/>
            </a:endParaRPr>
          </a:p>
        </p:txBody>
      </p:sp>
      <p:pic>
        <p:nvPicPr>
          <p:cNvPr id="7" name="Picture 2">
            <a:extLst>
              <a:ext uri="{FF2B5EF4-FFF2-40B4-BE49-F238E27FC236}">
                <a16:creationId xmlns:a16="http://schemas.microsoft.com/office/drawing/2014/main" xmlns="" id="{AD267E14-BC15-47F2-BF0E-92E1B69D4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69422"/>
            <a:ext cx="3577010" cy="174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xmlns="" id="{36B6BCFF-27FF-44A3-B438-3F02AB7EFFCA}"/>
              </a:ext>
            </a:extLst>
          </p:cNvPr>
          <p:cNvSpPr/>
          <p:nvPr/>
        </p:nvSpPr>
        <p:spPr>
          <a:xfrm>
            <a:off x="5372100" y="2301477"/>
            <a:ext cx="2470212" cy="1477328"/>
          </a:xfrm>
          <a:prstGeom prst="rect">
            <a:avLst/>
          </a:prstGeom>
        </p:spPr>
        <p:txBody>
          <a:bodyPr wrap="square">
            <a:spAutoFit/>
          </a:bodyPr>
          <a:lstStyle/>
          <a:p>
            <a:pPr algn="ctr" defTabSz="685800" fontAlgn="auto">
              <a:spcBef>
                <a:spcPts val="0"/>
              </a:spcBef>
              <a:spcAft>
                <a:spcPts val="0"/>
              </a:spcAft>
            </a:pPr>
            <a:r>
              <a:rPr lang="en-US" dirty="0">
                <a:solidFill>
                  <a:prstClr val="black"/>
                </a:solidFill>
                <a:latin typeface="Calibri"/>
                <a:cs typeface="+mn-cs"/>
              </a:rPr>
              <a:t>A Homeless Youth Determination is not a dependency override or a case of professional judgment!!</a:t>
            </a:r>
          </a:p>
        </p:txBody>
      </p:sp>
    </p:spTree>
    <p:extLst>
      <p:ext uri="{BB962C8B-B14F-4D97-AF65-F5344CB8AC3E}">
        <p14:creationId xmlns:p14="http://schemas.microsoft.com/office/powerpoint/2010/main" val="18914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5743575" cy="3749040"/>
          </a:xfrm>
        </p:spPr>
        <p:txBody>
          <a:bodyPr>
            <a:normAutofit fontScale="92500" lnSpcReduction="10000"/>
          </a:bodyPr>
          <a:lstStyle/>
          <a:p>
            <a:pPr marL="230188" indent="-230188"/>
            <a:r>
              <a:rPr lang="en-US" sz="2550" dirty="0"/>
              <a:t>Barriers to success:</a:t>
            </a:r>
          </a:p>
          <a:p>
            <a:pPr marL="452438" lvl="1" indent="-230188"/>
            <a:r>
              <a:rPr lang="en-US" sz="2200" dirty="0">
                <a:latin typeface="Tw Cen MT" panose="020B0602020104020603" pitchFamily="34" charset="0"/>
              </a:rPr>
              <a:t>Stereotypes and lack of awareness.</a:t>
            </a:r>
          </a:p>
          <a:p>
            <a:pPr marL="452438" lvl="1" indent="-230188"/>
            <a:r>
              <a:rPr lang="en-US" sz="2200" dirty="0">
                <a:latin typeface="Tw Cen MT" panose="020B0602020104020603" pitchFamily="34" charset="0"/>
              </a:rPr>
              <a:t>Under-identification.</a:t>
            </a:r>
          </a:p>
          <a:p>
            <a:pPr marL="452438" lvl="1" indent="-230188"/>
            <a:r>
              <a:rPr lang="en-US" sz="2200" dirty="0">
                <a:latin typeface="Tw Cen MT" panose="020B0602020104020603" pitchFamily="34" charset="0"/>
              </a:rPr>
              <a:t>High mobility resulting in lack of school stability and educational continuity.</a:t>
            </a:r>
          </a:p>
          <a:p>
            <a:pPr marL="452438" lvl="1" indent="-230188"/>
            <a:r>
              <a:rPr lang="en-US" sz="2200" dirty="0">
                <a:latin typeface="Tw Cen MT" panose="020B0602020104020603" pitchFamily="34" charset="0"/>
              </a:rPr>
              <a:t>Enrollment requirements (school records, health records, proof of residence, guardianship).</a:t>
            </a:r>
          </a:p>
          <a:p>
            <a:pPr marL="452438" lvl="1" indent="-230188"/>
            <a:r>
              <a:rPr lang="en-US" sz="2200" dirty="0">
                <a:latin typeface="Tw Cen MT" panose="020B0602020104020603" pitchFamily="34" charset="0"/>
              </a:rPr>
              <a:t>Poor health, fatigue, hunger.</a:t>
            </a:r>
          </a:p>
          <a:p>
            <a:pPr marL="452438" lvl="1" indent="-230188"/>
            <a:r>
              <a:rPr lang="en-US" sz="2200" dirty="0">
                <a:latin typeface="Tw Cen MT" panose="020B0602020104020603" pitchFamily="34" charset="0"/>
              </a:rPr>
              <a:t>Emotional trauma, depression, anxiety.</a:t>
            </a:r>
          </a:p>
          <a:p>
            <a:pPr marL="452438" lvl="1" indent="-230188"/>
            <a:r>
              <a:rPr lang="en-US" sz="2200" dirty="0">
                <a:latin typeface="Tw Cen MT" panose="020B0602020104020603" pitchFamily="34" charset="0"/>
              </a:rPr>
              <a:t>Lack of transportation.</a:t>
            </a:r>
          </a:p>
          <a:p>
            <a:pPr marL="452438" lvl="1" indent="-230188"/>
            <a:r>
              <a:rPr lang="en-US" sz="2200" dirty="0">
                <a:latin typeface="Tw Cen MT" panose="020B0602020104020603" pitchFamily="34" charset="0"/>
              </a:rPr>
              <a:t>Lack of school supplies, clothing, etc.</a:t>
            </a:r>
            <a:endParaRPr lang="en-US" dirty="0"/>
          </a:p>
        </p:txBody>
      </p:sp>
      <p:pic>
        <p:nvPicPr>
          <p:cNvPr id="4" name="Content Placeholder 3"/>
          <p:cNvPicPr>
            <a:picLocks noChangeAspect="1"/>
          </p:cNvPicPr>
          <p:nvPr/>
        </p:nvPicPr>
        <p:blipFill>
          <a:blip r:embed="rId2"/>
          <a:stretch>
            <a:fillRect/>
          </a:stretch>
        </p:blipFill>
        <p:spPr>
          <a:xfrm>
            <a:off x="6200775" y="1496442"/>
            <a:ext cx="2486025" cy="2486025"/>
          </a:xfrm>
          <a:prstGeom prst="rect">
            <a:avLst/>
          </a:prstGeom>
        </p:spPr>
      </p:pic>
      <p:pic>
        <p:nvPicPr>
          <p:cNvPr id="6" name="Picture 2" descr="Image result for wcupa">
            <a:extLst>
              <a:ext uri="{FF2B5EF4-FFF2-40B4-BE49-F238E27FC236}">
                <a16:creationId xmlns:a16="http://schemas.microsoft.com/office/drawing/2014/main" xmlns="" id="{991565AB-C38F-4B18-A365-21D54A9FA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xmlns="" id="{7E3E7AAD-05EF-4F0C-BDAD-3F317145096B}"/>
              </a:ext>
            </a:extLst>
          </p:cNvPr>
          <p:cNvSpPr>
            <a:spLocks noGrp="1"/>
          </p:cNvSpPr>
          <p:nvPr>
            <p:ph type="title"/>
          </p:nvPr>
        </p:nvSpPr>
        <p:spPr/>
        <p:txBody>
          <a:bodyPr/>
          <a:lstStyle/>
          <a:p>
            <a:r>
              <a:rPr lang="en-US" sz="2400" dirty="0">
                <a:latin typeface="Tw Cen MT" panose="020B0602020104020603" pitchFamily="34" charset="0"/>
              </a:rPr>
              <a:t>WCU Promise Program: “Supporting Students 365 Days of the Year”</a:t>
            </a:r>
            <a:endParaRPr lang="en-US" sz="2400" dirty="0"/>
          </a:p>
        </p:txBody>
      </p:sp>
    </p:spTree>
    <p:extLst>
      <p:ext uri="{BB962C8B-B14F-4D97-AF65-F5344CB8AC3E}">
        <p14:creationId xmlns:p14="http://schemas.microsoft.com/office/powerpoint/2010/main" val="413157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cupa">
            <a:extLst>
              <a:ext uri="{FF2B5EF4-FFF2-40B4-BE49-F238E27FC236}">
                <a16:creationId xmlns:a16="http://schemas.microsoft.com/office/drawing/2014/main" xmlns="" id="{991565AB-C38F-4B18-A365-21D54A9FA2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xmlns="" id="{7E3E7AAD-05EF-4F0C-BDAD-3F317145096B}"/>
              </a:ext>
            </a:extLst>
          </p:cNvPr>
          <p:cNvSpPr>
            <a:spLocks noGrp="1"/>
          </p:cNvSpPr>
          <p:nvPr>
            <p:ph type="title"/>
          </p:nvPr>
        </p:nvSpPr>
        <p:spPr/>
        <p:txBody>
          <a:bodyPr/>
          <a:lstStyle/>
          <a:p>
            <a:r>
              <a:rPr lang="en-US" sz="2400" dirty="0">
                <a:latin typeface="Tw Cen MT" panose="020B0602020104020603" pitchFamily="34" charset="0"/>
              </a:rPr>
              <a:t>WCU Promise Program: “Supporting Students 365 Days of the Year”</a:t>
            </a:r>
            <a:endParaRPr lang="en-US" sz="2400" dirty="0"/>
          </a:p>
        </p:txBody>
      </p:sp>
      <p:sp>
        <p:nvSpPr>
          <p:cNvPr id="9" name="Content Placeholder 2">
            <a:extLst>
              <a:ext uri="{FF2B5EF4-FFF2-40B4-BE49-F238E27FC236}">
                <a16:creationId xmlns:a16="http://schemas.microsoft.com/office/drawing/2014/main" xmlns="" id="{5F63C5F6-7A19-41AF-A728-E6884E8E78DC}"/>
              </a:ext>
            </a:extLst>
          </p:cNvPr>
          <p:cNvSpPr>
            <a:spLocks noGrp="1"/>
          </p:cNvSpPr>
          <p:nvPr>
            <p:ph idx="1"/>
          </p:nvPr>
        </p:nvSpPr>
        <p:spPr>
          <a:xfrm>
            <a:off x="410497" y="962073"/>
            <a:ext cx="4390103" cy="3810515"/>
          </a:xfrm>
        </p:spPr>
        <p:txBody>
          <a:bodyPr/>
          <a:lstStyle/>
          <a:p>
            <a:r>
              <a:rPr lang="en-US" dirty="0"/>
              <a:t>WCU Resource </a:t>
            </a:r>
            <a:r>
              <a:rPr lang="en-US" dirty="0" smtClean="0"/>
              <a:t>Pantry:</a:t>
            </a:r>
          </a:p>
          <a:p>
            <a:pPr lvl="1"/>
            <a:r>
              <a:rPr lang="en-US" dirty="0" smtClean="0"/>
              <a:t>Open to ALL students</a:t>
            </a:r>
          </a:p>
          <a:p>
            <a:pPr lvl="1"/>
            <a:r>
              <a:rPr lang="en-US" dirty="0" smtClean="0"/>
              <a:t>47 users in first year already over 107 users for 2017</a:t>
            </a:r>
          </a:p>
          <a:p>
            <a:pPr lvl="1"/>
            <a:r>
              <a:rPr lang="en-US" dirty="0" smtClean="0"/>
              <a:t>Supported by Food Bank</a:t>
            </a:r>
          </a:p>
          <a:p>
            <a:pPr lvl="1"/>
            <a:r>
              <a:rPr lang="en-US" dirty="0" smtClean="0"/>
              <a:t>Staffed by Work Study Students</a:t>
            </a:r>
          </a:p>
          <a:p>
            <a:pPr lvl="1"/>
            <a:r>
              <a:rPr lang="en-US" dirty="0" smtClean="0"/>
              <a:t>Community Partnerships: “Wings for Success” </a:t>
            </a:r>
          </a:p>
          <a:p>
            <a:pPr lvl="1"/>
            <a:r>
              <a:rPr lang="en-US" dirty="0" smtClean="0"/>
              <a:t>On-campus programming</a:t>
            </a:r>
          </a:p>
          <a:p>
            <a:pPr lvl="1"/>
            <a:r>
              <a:rPr lang="en-US" dirty="0" smtClean="0"/>
              <a:t>Weekly Newsletter</a:t>
            </a:r>
          </a:p>
          <a:p>
            <a:pPr lvl="1"/>
            <a:r>
              <a:rPr lang="en-US" dirty="0" smtClean="0"/>
              <a:t>Operation S.N.O.W</a:t>
            </a:r>
            <a:endParaRPr lang="en-US" dirty="0"/>
          </a:p>
        </p:txBody>
      </p:sp>
      <p:pic>
        <p:nvPicPr>
          <p:cNvPr id="10" name="Picture 4">
            <a:hlinkClick r:id="rId3"/>
            <a:extLst>
              <a:ext uri="{FF2B5EF4-FFF2-40B4-BE49-F238E27FC236}">
                <a16:creationId xmlns:a16="http://schemas.microsoft.com/office/drawing/2014/main" xmlns="" id="{777C85A5-4501-4AF5-A4B9-1035F3A8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64" y="1095630"/>
            <a:ext cx="1996867" cy="156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xmlns="" id="{9110A7DB-D3F5-442C-AA22-5D5B211133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863029"/>
            <a:ext cx="2067422" cy="2031381"/>
          </a:xfrm>
          <a:prstGeom prst="rect">
            <a:avLst/>
          </a:prstGeom>
          <a:solidFill>
            <a:srgbClr val="7030A0"/>
          </a:solidFill>
          <a:ln w="19050">
            <a:solidFill>
              <a:schemeClr val="tx1"/>
            </a:solidFill>
          </a:ln>
        </p:spPr>
      </p:pic>
      <p:pic>
        <p:nvPicPr>
          <p:cNvPr id="12" name="Picture 2" descr="95329fc8-c323-4447-a228-9d2d1b71b9ab@PASSHE">
            <a:extLst>
              <a:ext uri="{FF2B5EF4-FFF2-40B4-BE49-F238E27FC236}">
                <a16:creationId xmlns:a16="http://schemas.microsoft.com/office/drawing/2014/main" xmlns="" id="{0BEA6377-E389-498D-85A1-24136BBE3F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8697" y="1123283"/>
            <a:ext cx="1617198" cy="1608113"/>
          </a:xfrm>
          <a:prstGeom prst="rect">
            <a:avLst/>
          </a:prstGeom>
          <a:noFill/>
          <a:ln w="127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4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dirty="0">
                <a:latin typeface="Tw Cen MT" panose="020B0602020104020603" pitchFamily="34" charset="0"/>
              </a:rPr>
              <a:t>WCU Promise Program: “Supporting Students 365 Days of the Year”</a:t>
            </a:r>
            <a:endParaRPr lang="en-US" sz="2400" dirty="0"/>
          </a:p>
        </p:txBody>
      </p:sp>
      <p:sp>
        <p:nvSpPr>
          <p:cNvPr id="3" name="Content Placeholder 2"/>
          <p:cNvSpPr>
            <a:spLocks noGrp="1"/>
          </p:cNvSpPr>
          <p:nvPr>
            <p:ph idx="1"/>
          </p:nvPr>
        </p:nvSpPr>
        <p:spPr/>
        <p:txBody>
          <a:bodyPr>
            <a:normAutofit/>
          </a:bodyPr>
          <a:lstStyle/>
          <a:p>
            <a:pPr marL="230188" indent="-230188"/>
            <a:r>
              <a:rPr lang="en-US" sz="2800" dirty="0">
                <a:latin typeface="Tw Cen MT" panose="020B0602020104020603" pitchFamily="34" charset="0"/>
              </a:rPr>
              <a:t>Housing</a:t>
            </a:r>
          </a:p>
          <a:p>
            <a:pPr lvl="1"/>
            <a:r>
              <a:rPr lang="en-US" sz="2400" dirty="0">
                <a:latin typeface="Tw Cen MT" panose="020B0602020104020603" pitchFamily="34" charset="0"/>
              </a:rPr>
              <a:t>Accommodations for summer, winter, and breaks?</a:t>
            </a:r>
          </a:p>
          <a:p>
            <a:pPr lvl="1"/>
            <a:r>
              <a:rPr lang="en-US" sz="2400" dirty="0">
                <a:latin typeface="Tw Cen MT" panose="020B0602020104020603" pitchFamily="34" charset="0"/>
              </a:rPr>
              <a:t>Partner with local transition housing options and/or shelters. Seek out programs such as:</a:t>
            </a:r>
          </a:p>
          <a:p>
            <a:pPr lvl="2"/>
            <a:r>
              <a:rPr lang="en-US" sz="2000" dirty="0">
                <a:latin typeface="Tw Cen MT" panose="020B0602020104020603" pitchFamily="34" charset="0"/>
              </a:rPr>
              <a:t>Rent subsidies</a:t>
            </a:r>
          </a:p>
          <a:p>
            <a:pPr lvl="2"/>
            <a:r>
              <a:rPr lang="en-US" sz="2000" dirty="0">
                <a:latin typeface="Tw Cen MT" panose="020B0602020104020603" pitchFamily="34" charset="0"/>
              </a:rPr>
              <a:t>Valley Youth House for Foster Youth</a:t>
            </a:r>
          </a:p>
          <a:p>
            <a:pPr lvl="2"/>
            <a:r>
              <a:rPr lang="en-US" sz="2000" dirty="0">
                <a:latin typeface="Tw Cen MT" panose="020B0602020104020603" pitchFamily="34" charset="0"/>
              </a:rPr>
              <a:t>Host families</a:t>
            </a:r>
          </a:p>
          <a:p>
            <a:pPr lvl="1"/>
            <a:r>
              <a:rPr lang="en-US" sz="2400" dirty="0">
                <a:latin typeface="Tw Cen MT" panose="020B0602020104020603" pitchFamily="34" charset="0"/>
              </a:rPr>
              <a:t>Partner with other colleges in the area with residential halls. </a:t>
            </a:r>
          </a:p>
          <a:p>
            <a:pPr lvl="1"/>
            <a:r>
              <a:rPr lang="en-US" sz="2400" dirty="0">
                <a:latin typeface="Tw Cen MT" panose="020B0602020104020603" pitchFamily="34" charset="0"/>
              </a:rPr>
              <a:t>Plan ahead!</a:t>
            </a:r>
            <a:endParaRPr lang="en-US" sz="4000" dirty="0"/>
          </a:p>
        </p:txBody>
      </p:sp>
      <p:pic>
        <p:nvPicPr>
          <p:cNvPr id="6" name="Picture 2" descr="Image result for wcupa">
            <a:extLst>
              <a:ext uri="{FF2B5EF4-FFF2-40B4-BE49-F238E27FC236}">
                <a16:creationId xmlns:a16="http://schemas.microsoft.com/office/drawing/2014/main" xmlns="" id="{47A33472-81C6-4681-8837-49667D7B72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dirty="0">
                <a:latin typeface="Tw Cen MT" panose="020B0602020104020603" pitchFamily="34" charset="0"/>
              </a:rPr>
              <a:t>WCU Promise Program: “Supporting Students 365 Days of the Year”</a:t>
            </a:r>
            <a:endParaRPr lang="en-US" sz="24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118192218"/>
              </p:ext>
            </p:extLst>
          </p:nvPr>
        </p:nvGraphicFramePr>
        <p:xfrm>
          <a:off x="457200" y="971550"/>
          <a:ext cx="8229600" cy="3843440"/>
        </p:xfrm>
        <a:graphic>
          <a:graphicData uri="http://schemas.openxmlformats.org/drawingml/2006/table">
            <a:tbl>
              <a:tblPr>
                <a:tableStyleId>{5C22544A-7EE6-4342-B048-85BDC9FD1C3A}</a:tableStyleId>
              </a:tblPr>
              <a:tblGrid>
                <a:gridCol w="2361316">
                  <a:extLst>
                    <a:ext uri="{9D8B030D-6E8A-4147-A177-3AD203B41FA5}">
                      <a16:colId xmlns:a16="http://schemas.microsoft.com/office/drawing/2014/main" xmlns="" val="20000"/>
                    </a:ext>
                  </a:extLst>
                </a:gridCol>
                <a:gridCol w="2439284">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463592">
                <a:tc gridSpan="3">
                  <a:txBody>
                    <a:bodyPr/>
                    <a:lstStyle/>
                    <a:p>
                      <a:pPr algn="ctr" fontAlgn="b"/>
                      <a:r>
                        <a:rPr lang="en-US" sz="1800" b="1" u="none" strike="noStrike" dirty="0">
                          <a:effectLst/>
                        </a:rPr>
                        <a:t>WCU Promise Program: Supporting Students 365 Days of the Year</a:t>
                      </a:r>
                      <a:endParaRPr lang="en-US" sz="1800" b="1" i="0" u="none" strike="noStrike" dirty="0">
                        <a:solidFill>
                          <a:srgbClr val="000000"/>
                        </a:solidFill>
                        <a:effectLst/>
                        <a:latin typeface="Calibri"/>
                      </a:endParaRPr>
                    </a:p>
                  </a:txBody>
                  <a:tcPr marL="6526" marR="6526" marT="5257"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0413">
                <a:tc>
                  <a:txBody>
                    <a:bodyPr/>
                    <a:lstStyle/>
                    <a:p>
                      <a:pPr algn="ctr" fontAlgn="b"/>
                      <a:r>
                        <a:rPr lang="en-US" sz="1600" b="1" u="none" strike="noStrike" dirty="0">
                          <a:effectLst/>
                        </a:rPr>
                        <a:t>Date</a:t>
                      </a:r>
                      <a:endParaRPr lang="en-US" sz="1600" b="1" i="0" u="none" strike="noStrike" dirty="0">
                        <a:solidFill>
                          <a:srgbClr val="000000"/>
                        </a:solidFill>
                        <a:effectLst/>
                        <a:latin typeface="Calibri"/>
                      </a:endParaRPr>
                    </a:p>
                  </a:txBody>
                  <a:tcPr marL="6526" marR="6526" marT="5257" marB="0" anchor="b"/>
                </a:tc>
                <a:tc>
                  <a:txBody>
                    <a:bodyPr/>
                    <a:lstStyle/>
                    <a:p>
                      <a:pPr algn="ctr" fontAlgn="b"/>
                      <a:r>
                        <a:rPr lang="en-US" sz="1600" b="1" u="none" strike="noStrike" dirty="0">
                          <a:effectLst/>
                        </a:rPr>
                        <a:t>Event</a:t>
                      </a:r>
                      <a:endParaRPr lang="en-US" sz="1600" b="1" i="0" u="none" strike="noStrike" dirty="0">
                        <a:solidFill>
                          <a:srgbClr val="000000"/>
                        </a:solidFill>
                        <a:effectLst/>
                        <a:latin typeface="Calibri"/>
                      </a:endParaRPr>
                    </a:p>
                  </a:txBody>
                  <a:tcPr marL="6526" marR="6526" marT="5257" marB="0" anchor="b"/>
                </a:tc>
                <a:tc>
                  <a:txBody>
                    <a:bodyPr/>
                    <a:lstStyle/>
                    <a:p>
                      <a:pPr algn="ctr" fontAlgn="b"/>
                      <a:r>
                        <a:rPr lang="en-US" sz="1600" b="1" u="none" strike="noStrike" dirty="0">
                          <a:effectLst/>
                        </a:rPr>
                        <a:t>Location</a:t>
                      </a:r>
                      <a:endParaRPr lang="en-US" sz="1600" b="1"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01"/>
                  </a:ext>
                </a:extLst>
              </a:tr>
              <a:tr h="240827">
                <a:tc>
                  <a:txBody>
                    <a:bodyPr/>
                    <a:lstStyle/>
                    <a:p>
                      <a:pPr algn="l" fontAlgn="b"/>
                      <a:r>
                        <a:rPr lang="en-US" sz="1000" u="none" strike="noStrike">
                          <a:effectLst/>
                        </a:rPr>
                        <a:t>Tuesday 9/26 7pm</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WCU Fin Lit Game Night</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Sykes Ballroom A</a:t>
                      </a:r>
                      <a:endParaRPr lang="en-US" sz="1000" b="0" i="0" u="none" strike="noStrike">
                        <a:solidFill>
                          <a:srgbClr val="000000"/>
                        </a:solidFill>
                        <a:effectLst/>
                        <a:latin typeface="Calibri"/>
                      </a:endParaRPr>
                    </a:p>
                  </a:txBody>
                  <a:tcPr marL="6526" marR="6526" marT="5257" marB="0" anchor="b"/>
                </a:tc>
                <a:extLst>
                  <a:ext uri="{0D108BD9-81ED-4DB2-BD59-A6C34878D82A}">
                    <a16:rowId xmlns:a16="http://schemas.microsoft.com/office/drawing/2014/main" xmlns="" val="10002"/>
                  </a:ext>
                </a:extLst>
              </a:tr>
              <a:tr h="240827">
                <a:tc>
                  <a:txBody>
                    <a:bodyPr/>
                    <a:lstStyle/>
                    <a:p>
                      <a:pPr algn="l" fontAlgn="b"/>
                      <a:r>
                        <a:rPr lang="en-US" sz="1000" u="none" strike="noStrike">
                          <a:effectLst/>
                        </a:rPr>
                        <a:t>Wednesday 9/27 5pm</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err="1">
                          <a:effectLst/>
                        </a:rPr>
                        <a:t>Carlino's</a:t>
                      </a:r>
                      <a:r>
                        <a:rPr lang="en-US" sz="1000" u="none" strike="noStrike" dirty="0">
                          <a:effectLst/>
                        </a:rPr>
                        <a:t> Dinner </a:t>
                      </a:r>
                      <a:endParaRPr lang="en-US" sz="1000" b="1" i="0" u="none" strike="noStrike" dirty="0">
                        <a:solidFill>
                          <a:srgbClr val="000000"/>
                        </a:solidFill>
                        <a:effectLst/>
                        <a:latin typeface="Calibri"/>
                      </a:endParaRPr>
                    </a:p>
                  </a:txBody>
                  <a:tcPr marL="6526" marR="6526" marT="5257" marB="0" anchor="b"/>
                </a:tc>
                <a:tc>
                  <a:txBody>
                    <a:bodyPr/>
                    <a:lstStyle/>
                    <a:p>
                      <a:pPr algn="l" fontAlgn="b"/>
                      <a:r>
                        <a:rPr lang="en-US" sz="1000" u="none" strike="noStrike" dirty="0">
                          <a:effectLst/>
                        </a:rPr>
                        <a:t>At </a:t>
                      </a:r>
                      <a:r>
                        <a:rPr lang="en-US" sz="1000" u="none" strike="noStrike" dirty="0" err="1">
                          <a:effectLst/>
                        </a:rPr>
                        <a:t>Carlino's</a:t>
                      </a:r>
                      <a:r>
                        <a:rPr lang="en-US" sz="1000" u="none" strike="noStrike" dirty="0">
                          <a:effectLst/>
                        </a:rPr>
                        <a:t> meet outside of Tori's office at 4:30pm</a:t>
                      </a:r>
                      <a:endParaRPr lang="en-US" sz="1000" b="1"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03"/>
                  </a:ext>
                </a:extLst>
              </a:tr>
              <a:tr h="240827">
                <a:tc>
                  <a:txBody>
                    <a:bodyPr/>
                    <a:lstStyle/>
                    <a:p>
                      <a:pPr algn="l" fontAlgn="b"/>
                      <a:r>
                        <a:rPr lang="en-US" sz="1000" u="none" strike="noStrike">
                          <a:effectLst/>
                        </a:rPr>
                        <a:t>Thursday 9/28 7pm</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Fireside Chat with the President</a:t>
                      </a:r>
                      <a:endParaRPr lang="en-US" sz="1000" b="0" i="0" u="none" strike="noStrike" dirty="0">
                        <a:solidFill>
                          <a:srgbClr val="000000"/>
                        </a:solidFill>
                        <a:effectLst/>
                        <a:latin typeface="Calibri"/>
                      </a:endParaRPr>
                    </a:p>
                  </a:txBody>
                  <a:tcPr marL="6526" marR="6526" marT="5257" marB="0" anchor="b"/>
                </a:tc>
                <a:tc>
                  <a:txBody>
                    <a:bodyPr/>
                    <a:lstStyle/>
                    <a:p>
                      <a:pPr algn="l" fontAlgn="b"/>
                      <a:r>
                        <a:rPr lang="en-US" sz="1000" u="none" strike="noStrike">
                          <a:effectLst/>
                        </a:rPr>
                        <a:t>RSVP to pantry@wcupa.edu at Tanglewood</a:t>
                      </a:r>
                      <a:endParaRPr lang="en-US" sz="1000" b="0" i="0" u="none" strike="noStrike">
                        <a:solidFill>
                          <a:srgbClr val="000000"/>
                        </a:solidFill>
                        <a:effectLst/>
                        <a:latin typeface="Calibri"/>
                      </a:endParaRPr>
                    </a:p>
                  </a:txBody>
                  <a:tcPr marL="6526" marR="6526" marT="5257" marB="0" anchor="b"/>
                </a:tc>
                <a:extLst>
                  <a:ext uri="{0D108BD9-81ED-4DB2-BD59-A6C34878D82A}">
                    <a16:rowId xmlns:a16="http://schemas.microsoft.com/office/drawing/2014/main" xmlns="" val="10004"/>
                  </a:ext>
                </a:extLst>
              </a:tr>
              <a:tr h="240827">
                <a:tc>
                  <a:txBody>
                    <a:bodyPr/>
                    <a:lstStyle/>
                    <a:p>
                      <a:pPr algn="l" fontAlgn="b"/>
                      <a:r>
                        <a:rPr lang="en-US" sz="1000" u="none" strike="noStrike">
                          <a:effectLst/>
                        </a:rPr>
                        <a:t>Monday 10/2 </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FAFSA for 2018-19 is available</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Email Tori at tnuccio@wcupa.edu to schedule an appointment</a:t>
                      </a:r>
                      <a:endParaRPr lang="en-US" sz="1000" b="1"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05"/>
                  </a:ext>
                </a:extLst>
              </a:tr>
              <a:tr h="240827">
                <a:tc>
                  <a:txBody>
                    <a:bodyPr/>
                    <a:lstStyle/>
                    <a:p>
                      <a:pPr algn="l" fontAlgn="b"/>
                      <a:r>
                        <a:rPr lang="en-US" sz="1000" u="none" strike="noStrike" dirty="0">
                          <a:effectLst/>
                        </a:rPr>
                        <a:t> Wednesday 10/11/2017</a:t>
                      </a:r>
                      <a:endParaRPr lang="en-US" sz="1000" b="0" i="0" u="none" strike="noStrike" dirty="0">
                        <a:solidFill>
                          <a:srgbClr val="000000"/>
                        </a:solidFill>
                        <a:effectLst/>
                        <a:latin typeface="Calibri"/>
                      </a:endParaRPr>
                    </a:p>
                  </a:txBody>
                  <a:tcPr marL="6526" marR="6526" marT="5257" marB="0" anchor="b"/>
                </a:tc>
                <a:tc>
                  <a:txBody>
                    <a:bodyPr/>
                    <a:lstStyle/>
                    <a:p>
                      <a:pPr algn="l" fontAlgn="b"/>
                      <a:r>
                        <a:rPr lang="en-US" sz="1000" u="none" strike="noStrike" dirty="0">
                          <a:effectLst/>
                        </a:rPr>
                        <a:t>Cooking Demonstration Dinner</a:t>
                      </a:r>
                      <a:endParaRPr lang="en-US" sz="1000" b="0" i="0" u="none" strike="noStrike" dirty="0">
                        <a:solidFill>
                          <a:srgbClr val="000000"/>
                        </a:solidFill>
                        <a:effectLst/>
                        <a:latin typeface="Calibri"/>
                      </a:endParaRPr>
                    </a:p>
                  </a:txBody>
                  <a:tcPr marL="6526" marR="6526" marT="5257" marB="0" anchor="b"/>
                </a:tc>
                <a:tc>
                  <a:txBody>
                    <a:bodyPr/>
                    <a:lstStyle/>
                    <a:p>
                      <a:pPr algn="l" fontAlgn="b"/>
                      <a:r>
                        <a:rPr lang="en-US" sz="1000" u="none" strike="noStrike" dirty="0">
                          <a:effectLst/>
                        </a:rPr>
                        <a:t>RSVP to pantry@wcupa.edu </a:t>
                      </a:r>
                      <a:endParaRPr lang="en-US" sz="1000" b="0"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06"/>
                  </a:ext>
                </a:extLst>
              </a:tr>
              <a:tr h="240827">
                <a:tc>
                  <a:txBody>
                    <a:bodyPr/>
                    <a:lstStyle/>
                    <a:p>
                      <a:pPr algn="l" fontAlgn="b"/>
                      <a:r>
                        <a:rPr lang="en-US" sz="1000" u="none" strike="noStrike">
                          <a:effectLst/>
                        </a:rPr>
                        <a:t>Thursday 10/12/17 7pm</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WCU Fin Lit Walking Debt</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 Sykes Ballroom A</a:t>
                      </a:r>
                      <a:endParaRPr lang="en-US" sz="1000" b="0"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07"/>
                  </a:ext>
                </a:extLst>
              </a:tr>
              <a:tr h="240827">
                <a:tc>
                  <a:txBody>
                    <a:bodyPr/>
                    <a:lstStyle/>
                    <a:p>
                      <a:pPr algn="l" fontAlgn="b"/>
                      <a:r>
                        <a:rPr lang="en-US" sz="1000" u="none" strike="noStrike">
                          <a:effectLst/>
                        </a:rPr>
                        <a:t>Friday 10/13/17 10:30am </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Pantry Open House and Ribbon Cutting</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At the Pantry (Snacks on Residential Quad at 11am)</a:t>
                      </a:r>
                      <a:endParaRPr lang="en-US" sz="1000" b="0"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08"/>
                  </a:ext>
                </a:extLst>
              </a:tr>
              <a:tr h="240827">
                <a:tc>
                  <a:txBody>
                    <a:bodyPr/>
                    <a:lstStyle/>
                    <a:p>
                      <a:pPr algn="l" fontAlgn="b"/>
                      <a:r>
                        <a:rPr lang="en-US" sz="1000" u="none" strike="noStrike">
                          <a:effectLst/>
                        </a:rPr>
                        <a:t>Wednesday 10/18 11am-3pm</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Career Fair </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Sykes</a:t>
                      </a:r>
                      <a:endParaRPr lang="en-US" sz="1000" b="0"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09"/>
                  </a:ext>
                </a:extLst>
              </a:tr>
              <a:tr h="240827">
                <a:tc>
                  <a:txBody>
                    <a:bodyPr/>
                    <a:lstStyle/>
                    <a:p>
                      <a:pPr algn="l" fontAlgn="b"/>
                      <a:r>
                        <a:rPr lang="en-US" sz="1000" u="none" strike="noStrike">
                          <a:effectLst/>
                        </a:rPr>
                        <a:t>Thursday 10/19 5pm</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Carlino's Dinner </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At </a:t>
                      </a:r>
                      <a:r>
                        <a:rPr lang="en-US" sz="1000" u="none" strike="noStrike" dirty="0" err="1">
                          <a:effectLst/>
                        </a:rPr>
                        <a:t>Carlino's</a:t>
                      </a:r>
                      <a:r>
                        <a:rPr lang="en-US" sz="1000" u="none" strike="noStrike" dirty="0">
                          <a:effectLst/>
                        </a:rPr>
                        <a:t> meet outside of Tori's office at 4:30pm</a:t>
                      </a:r>
                      <a:endParaRPr lang="en-US" sz="1000" b="1"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10"/>
                  </a:ext>
                </a:extLst>
              </a:tr>
              <a:tr h="240827">
                <a:tc>
                  <a:txBody>
                    <a:bodyPr/>
                    <a:lstStyle/>
                    <a:p>
                      <a:pPr algn="l" fontAlgn="b"/>
                      <a:r>
                        <a:rPr lang="en-US" sz="1000" u="none" strike="noStrike">
                          <a:effectLst/>
                        </a:rPr>
                        <a:t>Friday 10/20/17 </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Email Tori  for  Housing Plans</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tnuccio@wcupa.edu   Thanksgiving/Winter Housing plans</a:t>
                      </a:r>
                      <a:endParaRPr lang="en-US" sz="1000" b="1"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11"/>
                  </a:ext>
                </a:extLst>
              </a:tr>
              <a:tr h="240827">
                <a:tc>
                  <a:txBody>
                    <a:bodyPr/>
                    <a:lstStyle/>
                    <a:p>
                      <a:pPr algn="l" fontAlgn="b"/>
                      <a:r>
                        <a:rPr lang="en-US" sz="1000" u="none" strike="noStrike">
                          <a:effectLst/>
                        </a:rPr>
                        <a:t>Thursday 11/9/17 5pm</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Carlino's Dinner </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At </a:t>
                      </a:r>
                      <a:r>
                        <a:rPr lang="en-US" sz="1000" u="none" strike="noStrike" dirty="0" err="1">
                          <a:effectLst/>
                        </a:rPr>
                        <a:t>Carlino's</a:t>
                      </a:r>
                      <a:r>
                        <a:rPr lang="en-US" sz="1000" u="none" strike="noStrike" dirty="0">
                          <a:effectLst/>
                        </a:rPr>
                        <a:t> meet outside of Tori's office at 4:30pm</a:t>
                      </a:r>
                      <a:endParaRPr lang="en-US" sz="1000" b="1"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12"/>
                  </a:ext>
                </a:extLst>
              </a:tr>
              <a:tr h="240827">
                <a:tc>
                  <a:txBody>
                    <a:bodyPr/>
                    <a:lstStyle/>
                    <a:p>
                      <a:pPr algn="l" fontAlgn="b"/>
                      <a:r>
                        <a:rPr lang="en-US" sz="1000" u="none" strike="noStrike">
                          <a:effectLst/>
                        </a:rPr>
                        <a:t> Tuesday 11/14/2017   7pm</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WCU Fin Lit Fall Cash Bash</a:t>
                      </a:r>
                      <a:endParaRPr lang="en-US" sz="1000" b="0"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Sykes Ballroom A</a:t>
                      </a:r>
                      <a:endParaRPr lang="en-US" sz="1000" b="0"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13"/>
                  </a:ext>
                </a:extLst>
              </a:tr>
              <a:tr h="240827">
                <a:tc>
                  <a:txBody>
                    <a:bodyPr/>
                    <a:lstStyle/>
                    <a:p>
                      <a:pPr algn="l" fontAlgn="b"/>
                      <a:r>
                        <a:rPr lang="en-US" sz="1000" u="none" strike="noStrike">
                          <a:effectLst/>
                        </a:rPr>
                        <a:t>Tuesday 12/5/17 7pm</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a:effectLst/>
                        </a:rPr>
                        <a:t>WCU Fin Lit Holiday Bingo</a:t>
                      </a:r>
                      <a:endParaRPr lang="en-US" sz="1000" b="1" i="0" u="none" strike="noStrike">
                        <a:solidFill>
                          <a:srgbClr val="000000"/>
                        </a:solidFill>
                        <a:effectLst/>
                        <a:latin typeface="Calibri"/>
                      </a:endParaRPr>
                    </a:p>
                  </a:txBody>
                  <a:tcPr marL="6526" marR="6526" marT="5257" marB="0" anchor="b"/>
                </a:tc>
                <a:tc>
                  <a:txBody>
                    <a:bodyPr/>
                    <a:lstStyle/>
                    <a:p>
                      <a:pPr algn="l" fontAlgn="b"/>
                      <a:r>
                        <a:rPr lang="en-US" sz="1000" u="none" strike="noStrike" dirty="0">
                          <a:effectLst/>
                        </a:rPr>
                        <a:t>Sykes Ballroom A</a:t>
                      </a:r>
                      <a:endParaRPr lang="en-US" sz="1000" b="0" i="0" u="none" strike="noStrike" dirty="0">
                        <a:solidFill>
                          <a:srgbClr val="000000"/>
                        </a:solidFill>
                        <a:effectLst/>
                        <a:latin typeface="Calibri"/>
                      </a:endParaRPr>
                    </a:p>
                  </a:txBody>
                  <a:tcPr marL="6526" marR="6526" marT="5257" marB="0" anchor="b"/>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9415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dirty="0">
                <a:latin typeface="Tw Cen MT" panose="020B0602020104020603" pitchFamily="34" charset="0"/>
              </a:rPr>
              <a:t>WCU Promise Program: “Supporting Students 365 Days of the Year”</a:t>
            </a:r>
            <a:endParaRPr lang="en-US" sz="2400" dirty="0"/>
          </a:p>
        </p:txBody>
      </p:sp>
      <p:sp>
        <p:nvSpPr>
          <p:cNvPr id="3" name="Content Placeholder 2"/>
          <p:cNvSpPr>
            <a:spLocks noGrp="1"/>
          </p:cNvSpPr>
          <p:nvPr>
            <p:ph idx="1"/>
          </p:nvPr>
        </p:nvSpPr>
        <p:spPr/>
        <p:txBody>
          <a:bodyPr>
            <a:normAutofit/>
          </a:bodyPr>
          <a:lstStyle/>
          <a:p>
            <a:pPr marL="230188" indent="-230188"/>
            <a:r>
              <a:rPr lang="en-US" dirty="0"/>
              <a:t>Promise Program Committee: Working together on campus</a:t>
            </a:r>
          </a:p>
          <a:p>
            <a:pPr lvl="1"/>
            <a:r>
              <a:rPr lang="en-US" sz="2000" dirty="0">
                <a:latin typeface="Tw Cen MT" panose="020B0602020104020603" pitchFamily="34" charset="0"/>
              </a:rPr>
              <a:t>Student Mentors: Working via assignment with small groups</a:t>
            </a:r>
          </a:p>
          <a:p>
            <a:pPr lvl="1"/>
            <a:r>
              <a:rPr lang="en-US" sz="2000" dirty="0">
                <a:latin typeface="Tw Cen MT" panose="020B0602020104020603" pitchFamily="34" charset="0"/>
              </a:rPr>
              <a:t>Admissions/Financial Aid</a:t>
            </a:r>
          </a:p>
          <a:p>
            <a:pPr lvl="1"/>
            <a:r>
              <a:rPr lang="en-US" sz="2000" dirty="0">
                <a:latin typeface="Tw Cen MT" panose="020B0602020104020603" pitchFamily="34" charset="0"/>
              </a:rPr>
              <a:t>Housing</a:t>
            </a:r>
          </a:p>
          <a:p>
            <a:pPr lvl="1"/>
            <a:r>
              <a:rPr lang="en-US" sz="2000" dirty="0">
                <a:latin typeface="Tw Cen MT" panose="020B0602020104020603" pitchFamily="34" charset="0"/>
              </a:rPr>
              <a:t>Advising</a:t>
            </a:r>
          </a:p>
          <a:p>
            <a:pPr lvl="1"/>
            <a:r>
              <a:rPr lang="en-US" sz="2000" dirty="0">
                <a:latin typeface="Tw Cen MT" panose="020B0602020104020603" pitchFamily="34" charset="0"/>
              </a:rPr>
              <a:t>Summer Bridge Programs</a:t>
            </a:r>
          </a:p>
          <a:p>
            <a:pPr lvl="1"/>
            <a:r>
              <a:rPr lang="en-US" sz="2000" dirty="0">
                <a:latin typeface="Tw Cen MT" panose="020B0602020104020603" pitchFamily="34" charset="0"/>
              </a:rPr>
              <a:t>Tutoring</a:t>
            </a:r>
          </a:p>
          <a:p>
            <a:pPr lvl="1"/>
            <a:r>
              <a:rPr lang="en-US" sz="2000" dirty="0">
                <a:latin typeface="Tw Cen MT" panose="020B0602020104020603" pitchFamily="34" charset="0"/>
              </a:rPr>
              <a:t>Alumnae</a:t>
            </a:r>
          </a:p>
          <a:p>
            <a:pPr lvl="1"/>
            <a:r>
              <a:rPr lang="en-US" sz="2000" dirty="0">
                <a:latin typeface="Tw Cen MT" panose="020B0602020104020603" pitchFamily="34" charset="0"/>
              </a:rPr>
              <a:t>Campus Gardens</a:t>
            </a:r>
          </a:p>
          <a:p>
            <a:pPr lvl="1"/>
            <a:r>
              <a:rPr lang="en-US" sz="2000" dirty="0">
                <a:latin typeface="Tw Cen MT" panose="020B0602020104020603" pitchFamily="34" charset="0"/>
              </a:rPr>
              <a:t>Foundation Representation</a:t>
            </a:r>
            <a:endParaRPr lang="en-US" dirty="0"/>
          </a:p>
        </p:txBody>
      </p:sp>
      <p:pic>
        <p:nvPicPr>
          <p:cNvPr id="6" name="Picture 2" descr="Image result for wcupa">
            <a:extLst>
              <a:ext uri="{FF2B5EF4-FFF2-40B4-BE49-F238E27FC236}">
                <a16:creationId xmlns:a16="http://schemas.microsoft.com/office/drawing/2014/main" xmlns="" id="{B7EA6632-0C45-4068-9198-C4B6818B8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8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dirty="0">
                <a:latin typeface="Tw Cen MT" panose="020B0602020104020603" pitchFamily="34" charset="0"/>
              </a:rPr>
              <a:t>WCU Promise Program: “Supporting Students 365 Days of the Year”</a:t>
            </a:r>
            <a:endParaRPr lang="en-US" sz="2400" dirty="0"/>
          </a:p>
        </p:txBody>
      </p:sp>
      <p:sp>
        <p:nvSpPr>
          <p:cNvPr id="3" name="Content Placeholder 2"/>
          <p:cNvSpPr>
            <a:spLocks noGrp="1"/>
          </p:cNvSpPr>
          <p:nvPr>
            <p:ph idx="1"/>
          </p:nvPr>
        </p:nvSpPr>
        <p:spPr/>
        <p:txBody>
          <a:bodyPr>
            <a:normAutofit fontScale="92500" lnSpcReduction="20000"/>
          </a:bodyPr>
          <a:lstStyle/>
          <a:p>
            <a:pPr marL="230188" indent="-230188">
              <a:spcBef>
                <a:spcPts val="700"/>
              </a:spcBef>
            </a:pPr>
            <a:r>
              <a:rPr lang="en-US" sz="2600" dirty="0">
                <a:latin typeface="Tw Cen MT" panose="020B0602020104020603" pitchFamily="34" charset="0"/>
              </a:rPr>
              <a:t>Working together in the </a:t>
            </a:r>
            <a:r>
              <a:rPr lang="en-US" sz="2600" dirty="0" smtClean="0">
                <a:latin typeface="Tw Cen MT" panose="020B0602020104020603" pitchFamily="34" charset="0"/>
              </a:rPr>
              <a:t>community to create long-term stability</a:t>
            </a:r>
            <a:endParaRPr lang="en-US" sz="2600" dirty="0">
              <a:latin typeface="Tw Cen MT" panose="020B0602020104020603" pitchFamily="34" charset="0"/>
            </a:endParaRPr>
          </a:p>
          <a:p>
            <a:pPr lvl="1">
              <a:spcBef>
                <a:spcPts val="700"/>
              </a:spcBef>
            </a:pPr>
            <a:r>
              <a:rPr lang="en-US" sz="2200" dirty="0">
                <a:latin typeface="Tw Cen MT" panose="020B0602020104020603" pitchFamily="34" charset="0"/>
              </a:rPr>
              <a:t>Valley Youth House/County Taskforce</a:t>
            </a:r>
          </a:p>
          <a:p>
            <a:pPr lvl="1">
              <a:spcBef>
                <a:spcPts val="700"/>
              </a:spcBef>
            </a:pPr>
            <a:r>
              <a:rPr lang="en-US" sz="2200" dirty="0">
                <a:latin typeface="Tw Cen MT" panose="020B0602020104020603" pitchFamily="34" charset="0"/>
              </a:rPr>
              <a:t>University of Pennsylvania’s Field Center: Foster Care to College Cohort</a:t>
            </a:r>
          </a:p>
          <a:p>
            <a:pPr lvl="1">
              <a:spcBef>
                <a:spcPts val="700"/>
              </a:spcBef>
            </a:pPr>
            <a:r>
              <a:rPr lang="en-US" sz="2200" dirty="0">
                <a:latin typeface="Tw Cen MT" panose="020B0602020104020603" pitchFamily="34" charset="0"/>
              </a:rPr>
              <a:t>ECYEH Coordinators and H.S. Liaisons</a:t>
            </a:r>
          </a:p>
          <a:p>
            <a:pPr lvl="1">
              <a:spcBef>
                <a:spcPts val="700"/>
              </a:spcBef>
            </a:pPr>
            <a:r>
              <a:rPr lang="en-US" sz="2200" dirty="0">
                <a:latin typeface="Tw Cen MT" panose="020B0602020104020603" pitchFamily="34" charset="0"/>
              </a:rPr>
              <a:t>Affordable Housing Options</a:t>
            </a:r>
          </a:p>
          <a:p>
            <a:pPr lvl="1">
              <a:spcBef>
                <a:spcPts val="700"/>
              </a:spcBef>
            </a:pPr>
            <a:r>
              <a:rPr lang="en-US" sz="2200" dirty="0">
                <a:latin typeface="Tw Cen MT" panose="020B0602020104020603" pitchFamily="34" charset="0"/>
              </a:rPr>
              <a:t>Case Study of GPA/Test Scores of H.S. Upperclassmen</a:t>
            </a:r>
          </a:p>
          <a:p>
            <a:pPr lvl="1">
              <a:spcBef>
                <a:spcPts val="700"/>
              </a:spcBef>
            </a:pPr>
            <a:r>
              <a:rPr lang="en-US" sz="2200" dirty="0">
                <a:latin typeface="Tw Cen MT" panose="020B0602020104020603" pitchFamily="34" charset="0"/>
              </a:rPr>
              <a:t>College Prep Nights and Financial Literacy Events</a:t>
            </a:r>
          </a:p>
          <a:p>
            <a:pPr lvl="1">
              <a:spcBef>
                <a:spcPts val="700"/>
              </a:spcBef>
            </a:pPr>
            <a:r>
              <a:rPr lang="en-US" sz="2200" dirty="0">
                <a:latin typeface="Tw Cen MT" panose="020B0602020104020603" pitchFamily="34" charset="0"/>
              </a:rPr>
              <a:t>Campus tours</a:t>
            </a:r>
          </a:p>
          <a:p>
            <a:pPr lvl="1">
              <a:spcBef>
                <a:spcPts val="700"/>
              </a:spcBef>
            </a:pPr>
            <a:r>
              <a:rPr lang="en-US" sz="2200" dirty="0">
                <a:latin typeface="Tw Cen MT" panose="020B0602020104020603" pitchFamily="34" charset="0"/>
              </a:rPr>
              <a:t>Partner with local restaurants</a:t>
            </a:r>
          </a:p>
          <a:p>
            <a:pPr lvl="1">
              <a:spcBef>
                <a:spcPts val="700"/>
              </a:spcBef>
            </a:pPr>
            <a:r>
              <a:rPr lang="en-US" sz="2200" dirty="0">
                <a:latin typeface="Tw Cen MT" panose="020B0602020104020603" pitchFamily="34" charset="0"/>
              </a:rPr>
              <a:t>AAUW Chapters</a:t>
            </a:r>
          </a:p>
          <a:p>
            <a:pPr lvl="1">
              <a:spcBef>
                <a:spcPts val="700"/>
              </a:spcBef>
            </a:pPr>
            <a:r>
              <a:rPr lang="en-US" sz="2200" dirty="0">
                <a:latin typeface="Tw Cen MT" panose="020B0602020104020603" pitchFamily="34" charset="0"/>
              </a:rPr>
              <a:t>Alumnae Fundraising Campaigns</a:t>
            </a:r>
            <a:endParaRPr lang="en-US" dirty="0">
              <a:latin typeface="Tw Cen MT" panose="020B0602020104020603" pitchFamily="34" charset="0"/>
            </a:endParaRPr>
          </a:p>
        </p:txBody>
      </p:sp>
      <p:pic>
        <p:nvPicPr>
          <p:cNvPr id="6" name="Picture 2" descr="Image result for wcupa">
            <a:extLst>
              <a:ext uri="{FF2B5EF4-FFF2-40B4-BE49-F238E27FC236}">
                <a16:creationId xmlns:a16="http://schemas.microsoft.com/office/drawing/2014/main" xmlns="" id="{B7EA6632-0C45-4068-9198-C4B6818B8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1280" y="4362298"/>
            <a:ext cx="1147151"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3669030"/>
            <a:ext cx="1036845" cy="1188720"/>
          </a:xfrm>
          <a:prstGeom prst="rect">
            <a:avLst/>
          </a:prstGeom>
        </p:spPr>
      </p:pic>
      <p:cxnSp>
        <p:nvCxnSpPr>
          <p:cNvPr id="7" name="Straight Connector 6"/>
          <p:cNvCxnSpPr/>
          <p:nvPr/>
        </p:nvCxnSpPr>
        <p:spPr>
          <a:xfrm>
            <a:off x="762000" y="2800350"/>
            <a:ext cx="749808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4495800" y="-171450"/>
          <a:ext cx="4648200" cy="309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3"/>
          <p:cNvSpPr txBox="1">
            <a:spLocks/>
          </p:cNvSpPr>
          <p:nvPr/>
        </p:nvSpPr>
        <p:spPr>
          <a:xfrm>
            <a:off x="762000" y="2800350"/>
            <a:ext cx="6553200" cy="1600200"/>
          </a:xfrm>
          <a:prstGeom prst="rect">
            <a:avLst/>
          </a:prstGeom>
        </p:spPr>
        <p:txBody>
          <a:bodyPr vert="horz" lIns="91440" tIns="45720" rIns="91440" bIns="45720" rtlCol="0" anchor="ctr" anchorCtr="0">
            <a:normAutofit/>
          </a:bodyPr>
          <a:lstStyle>
            <a:lvl1pPr algn="ctr" defTabSz="457200" rtl="0" fontAlgn="base">
              <a:spcBef>
                <a:spcPct val="0"/>
              </a:spcBef>
              <a:spcAft>
                <a:spcPct val="0"/>
              </a:spcAft>
              <a:defRPr sz="4000" b="1" i="0" u="none" kern="1200" cap="all" spc="0">
                <a:solidFill>
                  <a:srgbClr val="038A00"/>
                </a:solidFill>
                <a:latin typeface="Tw Cen MT"/>
                <a:ea typeface="+mj-ea"/>
                <a:cs typeface="Tw Cen MT"/>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a:spcBef>
                <a:spcPts val="0"/>
              </a:spcBef>
              <a:spcAft>
                <a:spcPts val="1200"/>
              </a:spcAft>
            </a:pPr>
            <a:r>
              <a:rPr lang="en-US" sz="2800" dirty="0">
                <a:solidFill>
                  <a:srgbClr val="1A4265"/>
                </a:solidFill>
              </a:rPr>
              <a:t>Context Setting and</a:t>
            </a:r>
            <a:br>
              <a:rPr lang="en-US" sz="2800" dirty="0">
                <a:solidFill>
                  <a:srgbClr val="1A4265"/>
                </a:solidFill>
              </a:rPr>
            </a:br>
            <a:r>
              <a:rPr lang="en-US" sz="2800" dirty="0">
                <a:solidFill>
                  <a:srgbClr val="1A4265"/>
                </a:solidFill>
              </a:rPr>
              <a:t>National-Level Supports</a:t>
            </a:r>
          </a:p>
        </p:txBody>
      </p:sp>
    </p:spTree>
    <p:extLst>
      <p:ext uri="{BB962C8B-B14F-4D97-AF65-F5344CB8AC3E}">
        <p14:creationId xmlns:p14="http://schemas.microsoft.com/office/powerpoint/2010/main" val="82252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47B6744-F4CE-474D-AF12-FBD3FD308245}"/>
                                            </p:graphicEl>
                                          </p:spTgt>
                                        </p:tgtEl>
                                        <p:attrNameLst>
                                          <p:attrName>style.visibility</p:attrName>
                                        </p:attrNameLst>
                                      </p:cBhvr>
                                      <p:to>
                                        <p:strVal val="visible"/>
                                      </p:to>
                                    </p:set>
                                    <p:animEffect transition="in" filter="fade">
                                      <p:cBhvr>
                                        <p:cTn id="7" dur="2000"/>
                                        <p:tgtEl>
                                          <p:spTgt spid="8">
                                            <p:graphicEl>
                                              <a:dgm id="{947B6744-F4CE-474D-AF12-FBD3FD30824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3036DEA0-00D3-4CF9-907D-FDDF5C614F4B}"/>
                                            </p:graphicEl>
                                          </p:spTgt>
                                        </p:tgtEl>
                                        <p:attrNameLst>
                                          <p:attrName>style.visibility</p:attrName>
                                        </p:attrNameLst>
                                      </p:cBhvr>
                                      <p:to>
                                        <p:strVal val="visible"/>
                                      </p:to>
                                    </p:set>
                                    <p:animEffect transition="in" filter="fade">
                                      <p:cBhvr>
                                        <p:cTn id="10" dur="2000"/>
                                        <p:tgtEl>
                                          <p:spTgt spid="8">
                                            <p:graphicEl>
                                              <a:dgm id="{3036DEA0-00D3-4CF9-907D-FDDF5C614F4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2873EE0F-1F5B-472B-B986-E873CA7851BD}"/>
                                            </p:graphicEl>
                                          </p:spTgt>
                                        </p:tgtEl>
                                        <p:attrNameLst>
                                          <p:attrName>style.visibility</p:attrName>
                                        </p:attrNameLst>
                                      </p:cBhvr>
                                      <p:to>
                                        <p:strVal val="visible"/>
                                      </p:to>
                                    </p:set>
                                    <p:animEffect transition="in" filter="fade">
                                      <p:cBhvr>
                                        <p:cTn id="13" dur="2000"/>
                                        <p:tgtEl>
                                          <p:spTgt spid="8">
                                            <p:graphicEl>
                                              <a:dgm id="{2873EE0F-1F5B-472B-B986-E873CA7851BD}"/>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3263CA14-107D-4FDE-90DA-A030BDFB7474}"/>
                                            </p:graphicEl>
                                          </p:spTgt>
                                        </p:tgtEl>
                                        <p:attrNameLst>
                                          <p:attrName>style.visibility</p:attrName>
                                        </p:attrNameLst>
                                      </p:cBhvr>
                                      <p:to>
                                        <p:strVal val="visible"/>
                                      </p:to>
                                    </p:set>
                                    <p:animEffect transition="in" filter="fade">
                                      <p:cBhvr>
                                        <p:cTn id="16" dur="2000"/>
                                        <p:tgtEl>
                                          <p:spTgt spid="8">
                                            <p:graphicEl>
                                              <a:dgm id="{3263CA14-107D-4FDE-90DA-A030BDFB747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graphicEl>
                                              <a:dgm id="{FB44B7FC-E43B-4BED-9491-3A8008D83219}"/>
                                            </p:graphicEl>
                                          </p:spTgt>
                                        </p:tgtEl>
                                        <p:attrNameLst>
                                          <p:attrName>style.visibility</p:attrName>
                                        </p:attrNameLst>
                                      </p:cBhvr>
                                      <p:to>
                                        <p:strVal val="visible"/>
                                      </p:to>
                                    </p:set>
                                    <p:animEffect transition="in" filter="fade">
                                      <p:cBhvr>
                                        <p:cTn id="19" dur="2000"/>
                                        <p:tgtEl>
                                          <p:spTgt spid="8">
                                            <p:graphicEl>
                                              <a:dgm id="{FB44B7FC-E43B-4BED-9491-3A8008D8321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graphicEl>
                                              <a:dgm id="{0EF12874-25E4-4BAD-BBD6-F457DC89BF81}"/>
                                            </p:graphicEl>
                                          </p:spTgt>
                                        </p:tgtEl>
                                        <p:attrNameLst>
                                          <p:attrName>style.visibility</p:attrName>
                                        </p:attrNameLst>
                                      </p:cBhvr>
                                      <p:to>
                                        <p:strVal val="visible"/>
                                      </p:to>
                                    </p:set>
                                    <p:animEffect transition="in" filter="fade">
                                      <p:cBhvr>
                                        <p:cTn id="22" dur="2000"/>
                                        <p:tgtEl>
                                          <p:spTgt spid="8">
                                            <p:graphicEl>
                                              <a:dgm id="{0EF12874-25E4-4BAD-BBD6-F457DC89BF81}"/>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graphicEl>
                                              <a:dgm id="{6A7F70DC-4F47-4BB9-BE94-CF01E7A26EDD}"/>
                                            </p:graphicEl>
                                          </p:spTgt>
                                        </p:tgtEl>
                                        <p:attrNameLst>
                                          <p:attrName>style.visibility</p:attrName>
                                        </p:attrNameLst>
                                      </p:cBhvr>
                                      <p:to>
                                        <p:strVal val="visible"/>
                                      </p:to>
                                    </p:set>
                                    <p:animEffect transition="in" filter="fade">
                                      <p:cBhvr>
                                        <p:cTn id="25" dur="2000"/>
                                        <p:tgtEl>
                                          <p:spTgt spid="8">
                                            <p:graphicEl>
                                              <a:dgm id="{6A7F70DC-4F47-4BB9-BE94-CF01E7A26ED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DB6D4BC6-288D-43E1-8EB2-B7376125BDA1}"/>
                                            </p:graphicEl>
                                          </p:spTgt>
                                        </p:tgtEl>
                                        <p:attrNameLst>
                                          <p:attrName>style.visibility</p:attrName>
                                        </p:attrNameLst>
                                      </p:cBhvr>
                                      <p:to>
                                        <p:strVal val="visible"/>
                                      </p:to>
                                    </p:set>
                                    <p:animEffect transition="in" filter="fade">
                                      <p:cBhvr>
                                        <p:cTn id="28" dur="2000"/>
                                        <p:tgtEl>
                                          <p:spTgt spid="8">
                                            <p:graphicEl>
                                              <a:dgm id="{DB6D4BC6-288D-43E1-8EB2-B7376125BDA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0F55F3BE-7C3C-4DB5-8A47-527D5D69315D}"/>
                                            </p:graphicEl>
                                          </p:spTgt>
                                        </p:tgtEl>
                                        <p:attrNameLst>
                                          <p:attrName>style.visibility</p:attrName>
                                        </p:attrNameLst>
                                      </p:cBhvr>
                                      <p:to>
                                        <p:strVal val="visible"/>
                                      </p:to>
                                    </p:set>
                                    <p:animEffect transition="in" filter="fade">
                                      <p:cBhvr>
                                        <p:cTn id="31" dur="2000"/>
                                        <p:tgtEl>
                                          <p:spTgt spid="8">
                                            <p:graphicEl>
                                              <a:dgm id="{0F55F3BE-7C3C-4DB5-8A47-527D5D69315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66465338-12A2-482F-AF74-0CFE352D5076}"/>
                                            </p:graphicEl>
                                          </p:spTgt>
                                        </p:tgtEl>
                                        <p:attrNameLst>
                                          <p:attrName>style.visibility</p:attrName>
                                        </p:attrNameLst>
                                      </p:cBhvr>
                                      <p:to>
                                        <p:strVal val="visible"/>
                                      </p:to>
                                    </p:set>
                                    <p:animEffect transition="in" filter="fade">
                                      <p:cBhvr>
                                        <p:cTn id="34" dur="2000"/>
                                        <p:tgtEl>
                                          <p:spTgt spid="8">
                                            <p:graphicEl>
                                              <a:dgm id="{66465338-12A2-482F-AF74-0CFE352D507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graphicEl>
                                              <a:dgm id="{19A418F9-2CD1-4CC8-AA4B-5C06B5009386}"/>
                                            </p:graphicEl>
                                          </p:spTgt>
                                        </p:tgtEl>
                                        <p:attrNameLst>
                                          <p:attrName>style.visibility</p:attrName>
                                        </p:attrNameLst>
                                      </p:cBhvr>
                                      <p:to>
                                        <p:strVal val="visible"/>
                                      </p:to>
                                    </p:set>
                                    <p:animEffect transition="in" filter="fade">
                                      <p:cBhvr>
                                        <p:cTn id="37" dur="2000"/>
                                        <p:tgtEl>
                                          <p:spTgt spid="8">
                                            <p:graphicEl>
                                              <a:dgm id="{19A418F9-2CD1-4CC8-AA4B-5C06B5009386}"/>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graphicEl>
                                              <a:dgm id="{3D2F2148-8C30-4860-845B-0B80389C8C11}"/>
                                            </p:graphicEl>
                                          </p:spTgt>
                                        </p:tgtEl>
                                        <p:attrNameLst>
                                          <p:attrName>style.visibility</p:attrName>
                                        </p:attrNameLst>
                                      </p:cBhvr>
                                      <p:to>
                                        <p:strVal val="visible"/>
                                      </p:to>
                                    </p:set>
                                    <p:animEffect transition="in" filter="fade">
                                      <p:cBhvr>
                                        <p:cTn id="40" dur="2000"/>
                                        <p:tgtEl>
                                          <p:spTgt spid="8">
                                            <p:graphicEl>
                                              <a:dgm id="{3D2F2148-8C30-4860-845B-0B80389C8C11}"/>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7F6A0A57-E857-45E8-9A17-FB32C6D9814E}"/>
                                            </p:graphicEl>
                                          </p:spTgt>
                                        </p:tgtEl>
                                        <p:attrNameLst>
                                          <p:attrName>style.visibility</p:attrName>
                                        </p:attrNameLst>
                                      </p:cBhvr>
                                      <p:to>
                                        <p:strVal val="visible"/>
                                      </p:to>
                                    </p:set>
                                    <p:animEffect transition="in" filter="fade">
                                      <p:cBhvr>
                                        <p:cTn id="43" dur="2000"/>
                                        <p:tgtEl>
                                          <p:spTgt spid="8">
                                            <p:graphicEl>
                                              <a:dgm id="{7F6A0A57-E857-45E8-9A17-FB32C6D9814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graphicEl>
                                              <a:dgm id="{6AB0DA8E-D4E4-4FB2-8A8F-054C44A5CD4A}"/>
                                            </p:graphicEl>
                                          </p:spTgt>
                                        </p:tgtEl>
                                        <p:attrNameLst>
                                          <p:attrName>style.visibility</p:attrName>
                                        </p:attrNameLst>
                                      </p:cBhvr>
                                      <p:to>
                                        <p:strVal val="visible"/>
                                      </p:to>
                                    </p:set>
                                    <p:animEffect transition="in" filter="fade">
                                      <p:cBhvr>
                                        <p:cTn id="46" dur="2000"/>
                                        <p:tgtEl>
                                          <p:spTgt spid="8">
                                            <p:graphicEl>
                                              <a:dgm id="{6AB0DA8E-D4E4-4FB2-8A8F-054C44A5CD4A}"/>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graphicEl>
                                              <a:dgm id="{BD4FA78B-2C1F-4B88-8072-E3EC192CC9EE}"/>
                                            </p:graphicEl>
                                          </p:spTgt>
                                        </p:tgtEl>
                                        <p:attrNameLst>
                                          <p:attrName>style.visibility</p:attrName>
                                        </p:attrNameLst>
                                      </p:cBhvr>
                                      <p:to>
                                        <p:strVal val="visible"/>
                                      </p:to>
                                    </p:set>
                                    <p:animEffect transition="in" filter="fade">
                                      <p:cBhvr>
                                        <p:cTn id="49" dur="2000"/>
                                        <p:tgtEl>
                                          <p:spTgt spid="8">
                                            <p:graphicEl>
                                              <a:dgm id="{BD4FA78B-2C1F-4B88-8072-E3EC192CC9E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graphicEl>
                                              <a:dgm id="{814C0119-7F96-488C-B6D4-DCB78B499206}"/>
                                            </p:graphicEl>
                                          </p:spTgt>
                                        </p:tgtEl>
                                        <p:attrNameLst>
                                          <p:attrName>style.visibility</p:attrName>
                                        </p:attrNameLst>
                                      </p:cBhvr>
                                      <p:to>
                                        <p:strVal val="visible"/>
                                      </p:to>
                                    </p:set>
                                    <p:animEffect transition="in" filter="fade">
                                      <p:cBhvr>
                                        <p:cTn id="52" dur="2000"/>
                                        <p:tgtEl>
                                          <p:spTgt spid="8">
                                            <p:graphicEl>
                                              <a:dgm id="{814C0119-7F96-488C-B6D4-DCB78B49920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EE6FD334-D6DF-4C83-A955-30D1EF04FDFB}"/>
                                            </p:graphicEl>
                                          </p:spTgt>
                                        </p:tgtEl>
                                        <p:attrNameLst>
                                          <p:attrName>style.visibility</p:attrName>
                                        </p:attrNameLst>
                                      </p:cBhvr>
                                      <p:to>
                                        <p:strVal val="visible"/>
                                      </p:to>
                                    </p:set>
                                    <p:animEffect transition="in" filter="fade">
                                      <p:cBhvr>
                                        <p:cTn id="55" dur="2000"/>
                                        <p:tgtEl>
                                          <p:spTgt spid="8">
                                            <p:graphicEl>
                                              <a:dgm id="{EE6FD334-D6DF-4C83-A955-30D1EF04FDFB}"/>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graphicEl>
                                              <a:dgm id="{0BC1A282-5B09-4973-8109-77417EE8BE27}"/>
                                            </p:graphicEl>
                                          </p:spTgt>
                                        </p:tgtEl>
                                        <p:attrNameLst>
                                          <p:attrName>style.visibility</p:attrName>
                                        </p:attrNameLst>
                                      </p:cBhvr>
                                      <p:to>
                                        <p:strVal val="visible"/>
                                      </p:to>
                                    </p:set>
                                    <p:animEffect transition="in" filter="fade">
                                      <p:cBhvr>
                                        <p:cTn id="58" dur="2000"/>
                                        <p:tgtEl>
                                          <p:spTgt spid="8">
                                            <p:graphicEl>
                                              <a:dgm id="{0BC1A282-5B09-4973-8109-77417EE8BE27}"/>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graphicEl>
                                              <a:dgm id="{302682D0-4131-430A-83D6-668713D909A0}"/>
                                            </p:graphicEl>
                                          </p:spTgt>
                                        </p:tgtEl>
                                        <p:attrNameLst>
                                          <p:attrName>style.visibility</p:attrName>
                                        </p:attrNameLst>
                                      </p:cBhvr>
                                      <p:to>
                                        <p:strVal val="visible"/>
                                      </p:to>
                                    </p:set>
                                    <p:animEffect transition="in" filter="fade">
                                      <p:cBhvr>
                                        <p:cTn id="61" dur="2000"/>
                                        <p:tgtEl>
                                          <p:spTgt spid="8">
                                            <p:graphicEl>
                                              <a:dgm id="{302682D0-4131-430A-83D6-668713D909A0}"/>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graphicEl>
                                              <a:dgm id="{4F4CF236-A78E-44A0-A72C-DE1E7B41507F}"/>
                                            </p:graphicEl>
                                          </p:spTgt>
                                        </p:tgtEl>
                                        <p:attrNameLst>
                                          <p:attrName>style.visibility</p:attrName>
                                        </p:attrNameLst>
                                      </p:cBhvr>
                                      <p:to>
                                        <p:strVal val="visible"/>
                                      </p:to>
                                    </p:set>
                                    <p:animEffect transition="in" filter="fade">
                                      <p:cBhvr>
                                        <p:cTn id="64" dur="2000"/>
                                        <p:tgtEl>
                                          <p:spTgt spid="8">
                                            <p:graphicEl>
                                              <a:dgm id="{4F4CF236-A78E-44A0-A72C-DE1E7B41507F}"/>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graphicEl>
                                              <a:dgm id="{FA374BAE-8A88-486D-8D3A-86FD1503031C}"/>
                                            </p:graphicEl>
                                          </p:spTgt>
                                        </p:tgtEl>
                                        <p:attrNameLst>
                                          <p:attrName>style.visibility</p:attrName>
                                        </p:attrNameLst>
                                      </p:cBhvr>
                                      <p:to>
                                        <p:strVal val="visible"/>
                                      </p:to>
                                    </p:set>
                                    <p:animEffect transition="in" filter="fade">
                                      <p:cBhvr>
                                        <p:cTn id="67" dur="2000"/>
                                        <p:tgtEl>
                                          <p:spTgt spid="8">
                                            <p:graphicEl>
                                              <a:dgm id="{FA374BAE-8A88-486D-8D3A-86FD1503031C}"/>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graphicEl>
                                              <a:dgm id="{C08F95E5-7A3B-4CD6-8236-13730FC51901}"/>
                                            </p:graphicEl>
                                          </p:spTgt>
                                        </p:tgtEl>
                                        <p:attrNameLst>
                                          <p:attrName>style.visibility</p:attrName>
                                        </p:attrNameLst>
                                      </p:cBhvr>
                                      <p:to>
                                        <p:strVal val="visible"/>
                                      </p:to>
                                    </p:set>
                                    <p:animEffect transition="in" filter="fade">
                                      <p:cBhvr>
                                        <p:cTn id="70" dur="2000"/>
                                        <p:tgtEl>
                                          <p:spTgt spid="8">
                                            <p:graphicEl>
                                              <a:dgm id="{C08F95E5-7A3B-4CD6-8236-13730FC51901}"/>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graphicEl>
                                              <a:dgm id="{8DA1D03A-BB7A-47BD-82A7-F2FE2AD3E1D5}"/>
                                            </p:graphicEl>
                                          </p:spTgt>
                                        </p:tgtEl>
                                        <p:attrNameLst>
                                          <p:attrName>style.visibility</p:attrName>
                                        </p:attrNameLst>
                                      </p:cBhvr>
                                      <p:to>
                                        <p:strVal val="visible"/>
                                      </p:to>
                                    </p:set>
                                    <p:animEffect transition="in" filter="fade">
                                      <p:cBhvr>
                                        <p:cTn id="73" dur="2000"/>
                                        <p:tgtEl>
                                          <p:spTgt spid="8">
                                            <p:graphicEl>
                                              <a:dgm id="{8DA1D03A-BB7A-47BD-82A7-F2FE2AD3E1D5}"/>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graphicEl>
                                              <a:dgm id="{8BDD1DAF-B23D-4CB3-9CA7-A923E2ED093D}"/>
                                            </p:graphicEl>
                                          </p:spTgt>
                                        </p:tgtEl>
                                        <p:attrNameLst>
                                          <p:attrName>style.visibility</p:attrName>
                                        </p:attrNameLst>
                                      </p:cBhvr>
                                      <p:to>
                                        <p:strVal val="visible"/>
                                      </p:to>
                                    </p:set>
                                    <p:animEffect transition="in" filter="fade">
                                      <p:cBhvr>
                                        <p:cTn id="76" dur="2000"/>
                                        <p:tgtEl>
                                          <p:spTgt spid="8">
                                            <p:graphicEl>
                                              <a:dgm id="{8BDD1DAF-B23D-4CB3-9CA7-A923E2ED093D}"/>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34F3514D-63B9-43CA-AE92-422AD9359FEE}"/>
                                            </p:graphicEl>
                                          </p:spTgt>
                                        </p:tgtEl>
                                        <p:attrNameLst>
                                          <p:attrName>style.visibility</p:attrName>
                                        </p:attrNameLst>
                                      </p:cBhvr>
                                      <p:to>
                                        <p:strVal val="visible"/>
                                      </p:to>
                                    </p:set>
                                    <p:animEffect transition="in" filter="fade">
                                      <p:cBhvr>
                                        <p:cTn id="79" dur="2000"/>
                                        <p:tgtEl>
                                          <p:spTgt spid="8">
                                            <p:graphicEl>
                                              <a:dgm id="{34F3514D-63B9-43CA-AE92-422AD9359FEE}"/>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graphicEl>
                                              <a:dgm id="{741E6600-AE6C-439D-A38F-63A221FD63AC}"/>
                                            </p:graphicEl>
                                          </p:spTgt>
                                        </p:tgtEl>
                                        <p:attrNameLst>
                                          <p:attrName>style.visibility</p:attrName>
                                        </p:attrNameLst>
                                      </p:cBhvr>
                                      <p:to>
                                        <p:strVal val="visible"/>
                                      </p:to>
                                    </p:set>
                                    <p:animEffect transition="in" filter="fade">
                                      <p:cBhvr>
                                        <p:cTn id="82" dur="2000"/>
                                        <p:tgtEl>
                                          <p:spTgt spid="8">
                                            <p:graphicEl>
                                              <a:dgm id="{741E6600-AE6C-439D-A38F-63A221FD63AC}"/>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graphicEl>
                                              <a:dgm id="{0E7C0B5B-3ABB-4B00-B4AF-22DE3D397A46}"/>
                                            </p:graphicEl>
                                          </p:spTgt>
                                        </p:tgtEl>
                                        <p:attrNameLst>
                                          <p:attrName>style.visibility</p:attrName>
                                        </p:attrNameLst>
                                      </p:cBhvr>
                                      <p:to>
                                        <p:strVal val="visible"/>
                                      </p:to>
                                    </p:set>
                                    <p:animEffect transition="in" filter="fade">
                                      <p:cBhvr>
                                        <p:cTn id="85" dur="2000"/>
                                        <p:tgtEl>
                                          <p:spTgt spid="8">
                                            <p:graphicEl>
                                              <a:dgm id="{0E7C0B5B-3ABB-4B00-B4AF-22DE3D397A46}"/>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graphicEl>
                                              <a:dgm id="{5501C133-34A6-44FB-BCCB-83D0970D12BC}"/>
                                            </p:graphicEl>
                                          </p:spTgt>
                                        </p:tgtEl>
                                        <p:attrNameLst>
                                          <p:attrName>style.visibility</p:attrName>
                                        </p:attrNameLst>
                                      </p:cBhvr>
                                      <p:to>
                                        <p:strVal val="visible"/>
                                      </p:to>
                                    </p:set>
                                    <p:animEffect transition="in" filter="fade">
                                      <p:cBhvr>
                                        <p:cTn id="88" dur="2000"/>
                                        <p:tgtEl>
                                          <p:spTgt spid="8">
                                            <p:graphicEl>
                                              <a:dgm id="{5501C133-34A6-44FB-BCCB-83D0970D12BC}"/>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
                                            <p:graphicEl>
                                              <a:dgm id="{D0407A72-C471-43B1-853E-FA0F2FC6D704}"/>
                                            </p:graphicEl>
                                          </p:spTgt>
                                        </p:tgtEl>
                                        <p:attrNameLst>
                                          <p:attrName>style.visibility</p:attrName>
                                        </p:attrNameLst>
                                      </p:cBhvr>
                                      <p:to>
                                        <p:strVal val="visible"/>
                                      </p:to>
                                    </p:set>
                                    <p:animEffect transition="in" filter="fade">
                                      <p:cBhvr>
                                        <p:cTn id="91" dur="2000"/>
                                        <p:tgtEl>
                                          <p:spTgt spid="8">
                                            <p:graphicEl>
                                              <a:dgm id="{D0407A72-C471-43B1-853E-FA0F2FC6D7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94100" y="1695450"/>
            <a:ext cx="1955800" cy="2336800"/>
          </a:xfrm>
          <a:prstGeom prst="rect">
            <a:avLst/>
          </a:prstGeom>
        </p:spPr>
      </p:pic>
      <p:sp>
        <p:nvSpPr>
          <p:cNvPr id="2" name="Title 1"/>
          <p:cNvSpPr>
            <a:spLocks noGrp="1"/>
          </p:cNvSpPr>
          <p:nvPr>
            <p:ph type="title"/>
          </p:nvPr>
        </p:nvSpPr>
        <p:spPr/>
        <p:txBody>
          <a:bodyPr>
            <a:normAutofit fontScale="90000"/>
          </a:bodyPr>
          <a:lstStyle/>
          <a:p>
            <a:pPr algn="ctr"/>
            <a:r>
              <a:rPr lang="en-US" sz="6000" dirty="0"/>
              <a:t>Q&amp;A</a:t>
            </a:r>
          </a:p>
        </p:txBody>
      </p:sp>
    </p:spTree>
    <p:extLst>
      <p:ext uri="{BB962C8B-B14F-4D97-AF65-F5344CB8AC3E}">
        <p14:creationId xmlns:p14="http://schemas.microsoft.com/office/powerpoint/2010/main" val="28777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C4790">
            <a:alpha val="5000"/>
          </a:srgbClr>
        </a:solidFill>
        <a:effectLst/>
      </p:bgPr>
    </p:bg>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xmlns="" id="{A08FDC0A-AA0A-4C4F-88A1-296FED60FCC5}"/>
              </a:ext>
            </a:extLst>
          </p:cNvPr>
          <p:cNvSpPr/>
          <p:nvPr/>
        </p:nvSpPr>
        <p:spPr>
          <a:xfrm>
            <a:off x="2743200" y="742950"/>
            <a:ext cx="3657600" cy="1371600"/>
          </a:xfrm>
          <a:prstGeom prst="wedgeEllipseCallout">
            <a:avLst>
              <a:gd name="adj1" fmla="val -48811"/>
              <a:gd name="adj2" fmla="val 59447"/>
            </a:avLst>
          </a:prstGeom>
          <a:noFill/>
          <a:ln w="76200">
            <a:solidFill>
              <a:srgbClr val="0C47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C4790"/>
                </a:solidFill>
              </a:rPr>
              <a:t>Discussion</a:t>
            </a:r>
          </a:p>
        </p:txBody>
      </p:sp>
      <p:sp>
        <p:nvSpPr>
          <p:cNvPr id="2" name="Rectangle 1">
            <a:extLst>
              <a:ext uri="{FF2B5EF4-FFF2-40B4-BE49-F238E27FC236}">
                <a16:creationId xmlns:a16="http://schemas.microsoft.com/office/drawing/2014/main" xmlns="" id="{105A7126-EA0A-434C-9ECB-000F52748809}"/>
              </a:ext>
            </a:extLst>
          </p:cNvPr>
          <p:cNvSpPr/>
          <p:nvPr/>
        </p:nvSpPr>
        <p:spPr>
          <a:xfrm>
            <a:off x="914400" y="2514200"/>
            <a:ext cx="7315200" cy="1886350"/>
          </a:xfrm>
          <a:prstGeom prst="rect">
            <a:avLst/>
          </a:prstGeom>
        </p:spPr>
        <p:txBody>
          <a:bodyPr wrap="square">
            <a:spAutoFit/>
          </a:bodyPr>
          <a:lstStyle/>
          <a:p>
            <a:pPr algn="ctr">
              <a:lnSpc>
                <a:spcPct val="107000"/>
              </a:lnSpc>
              <a:spcBef>
                <a:spcPts val="1800"/>
              </a:spcBef>
              <a:spcAft>
                <a:spcPts val="0"/>
              </a:spcAft>
            </a:pPr>
            <a:r>
              <a:rPr lang="en-US" sz="2400" dirty="0">
                <a:solidFill>
                  <a:srgbClr val="038A00"/>
                </a:solidFill>
                <a:latin typeface="Calibri" panose="020F0502020204030204" pitchFamily="34" charset="0"/>
                <a:ea typeface="Calibri" panose="020F0502020204030204" pitchFamily="34" charset="0"/>
                <a:cs typeface="Times New Roman" panose="02020603050405020304" pitchFamily="18" charset="0"/>
              </a:rPr>
              <a:t>Collaboration is based on </a:t>
            </a:r>
            <a:r>
              <a:rPr lang="en-US" sz="2400" b="1" dirty="0">
                <a:solidFill>
                  <a:srgbClr val="038A00"/>
                </a:solidFill>
                <a:latin typeface="Calibri" panose="020F0502020204030204" pitchFamily="34" charset="0"/>
                <a:ea typeface="Calibri" panose="020F0502020204030204" pitchFamily="34" charset="0"/>
                <a:cs typeface="Times New Roman" panose="02020603050405020304" pitchFamily="18" charset="0"/>
              </a:rPr>
              <a:t>contribution and mutual benefit</a:t>
            </a:r>
            <a:r>
              <a:rPr lang="en-US" sz="2400" dirty="0">
                <a:solidFill>
                  <a:srgbClr val="038A00"/>
                </a:solidFill>
                <a:latin typeface="Calibri" panose="020F0502020204030204" pitchFamily="34" charset="0"/>
                <a:ea typeface="Calibri" panose="020F0502020204030204" pitchFamily="34" charset="0"/>
                <a:cs typeface="Times New Roman" panose="02020603050405020304" pitchFamily="18" charset="0"/>
              </a:rPr>
              <a:t>. Go around your group and share what strength you might contribute to a new </a:t>
            </a:r>
            <a:r>
              <a:rPr lang="en-US" sz="2400">
                <a:solidFill>
                  <a:srgbClr val="038A00"/>
                </a:solidFill>
                <a:latin typeface="Calibri" panose="020F0502020204030204" pitchFamily="34" charset="0"/>
                <a:ea typeface="Calibri" panose="020F0502020204030204" pitchFamily="34" charset="0"/>
                <a:cs typeface="Times New Roman" panose="02020603050405020304" pitchFamily="18" charset="0"/>
              </a:rPr>
              <a:t>local collaboration.</a:t>
            </a:r>
            <a:endParaRPr lang="en-US" sz="2400" dirty="0">
              <a:solidFill>
                <a:srgbClr val="038A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800"/>
              </a:spcBef>
              <a:spcAft>
                <a:spcPts val="800"/>
              </a:spcAft>
            </a:pPr>
            <a:r>
              <a:rPr lang="en-US" sz="2400" dirty="0">
                <a:solidFill>
                  <a:srgbClr val="038A00"/>
                </a:solidFill>
                <a:latin typeface="Calibri" panose="020F0502020204030204" pitchFamily="34" charset="0"/>
                <a:ea typeface="Calibri" panose="020F0502020204030204" pitchFamily="34" charset="0"/>
                <a:cs typeface="Times New Roman" panose="02020603050405020304" pitchFamily="18" charset="0"/>
              </a:rPr>
              <a:t>What is your </a:t>
            </a:r>
            <a:r>
              <a:rPr lang="en-US" sz="2400" b="1" dirty="0">
                <a:solidFill>
                  <a:srgbClr val="038A00"/>
                </a:solidFill>
                <a:latin typeface="Calibri" panose="020F0502020204030204" pitchFamily="34" charset="0"/>
                <a:ea typeface="Calibri" panose="020F0502020204030204" pitchFamily="34" charset="0"/>
                <a:cs typeface="Times New Roman" panose="02020603050405020304" pitchFamily="18" charset="0"/>
              </a:rPr>
              <a:t>next step</a:t>
            </a:r>
            <a:r>
              <a:rPr lang="en-US" sz="2400" dirty="0">
                <a:solidFill>
                  <a:srgbClr val="038A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rgbClr val="038A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908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4811A-55DB-4FBE-879D-C8575E6EE2DC}"/>
              </a:ext>
            </a:extLst>
          </p:cNvPr>
          <p:cNvSpPr>
            <a:spLocks noGrp="1"/>
          </p:cNvSpPr>
          <p:nvPr>
            <p:ph type="title"/>
          </p:nvPr>
        </p:nvSpPr>
        <p:spPr/>
        <p:txBody>
          <a:bodyPr/>
          <a:lstStyle/>
          <a:p>
            <a:r>
              <a:rPr lang="en-US" dirty="0"/>
              <a:t>Why College Access and Success?</a:t>
            </a:r>
          </a:p>
        </p:txBody>
      </p:sp>
      <p:sp>
        <p:nvSpPr>
          <p:cNvPr id="3" name="Content Placeholder 2">
            <a:extLst>
              <a:ext uri="{FF2B5EF4-FFF2-40B4-BE49-F238E27FC236}">
                <a16:creationId xmlns:a16="http://schemas.microsoft.com/office/drawing/2014/main" xmlns="" id="{2A49D31D-345F-4977-ADB4-339B76A90710}"/>
              </a:ext>
            </a:extLst>
          </p:cNvPr>
          <p:cNvSpPr>
            <a:spLocks noGrp="1"/>
          </p:cNvSpPr>
          <p:nvPr>
            <p:ph idx="1"/>
          </p:nvPr>
        </p:nvSpPr>
        <p:spPr/>
        <p:txBody>
          <a:bodyPr anchor="ctr" anchorCtr="0"/>
          <a:lstStyle/>
          <a:p>
            <a:pPr marL="11112" indent="0" algn="ctr">
              <a:buNone/>
            </a:pPr>
            <a:r>
              <a:rPr lang="en-US" dirty="0"/>
              <a:t>We are in a time of</a:t>
            </a:r>
          </a:p>
          <a:p>
            <a:pPr marL="11112" indent="0">
              <a:buNone/>
            </a:pPr>
            <a:r>
              <a:rPr lang="en-US" sz="4400" dirty="0">
                <a:solidFill>
                  <a:srgbClr val="0C4790"/>
                </a:solidFill>
                <a:latin typeface="Adobe Gothic Std B" panose="020B0800000000000000" pitchFamily="34" charset="-128"/>
                <a:ea typeface="Adobe Gothic Std B" panose="020B0800000000000000" pitchFamily="34" charset="-128"/>
              </a:rPr>
              <a:t>MOMENTUM</a:t>
            </a:r>
          </a:p>
          <a:p>
            <a:pPr marL="11112" indent="0" algn="ctr">
              <a:buNone/>
            </a:pPr>
            <a:r>
              <a:rPr lang="en-US" sz="3600" dirty="0">
                <a:solidFill>
                  <a:srgbClr val="0C4790"/>
                </a:solidFill>
              </a:rPr>
              <a:t>and</a:t>
            </a:r>
          </a:p>
          <a:p>
            <a:pPr marL="11112" indent="0" algn="r">
              <a:buNone/>
            </a:pPr>
            <a:r>
              <a:rPr lang="en-US" sz="4400" dirty="0">
                <a:solidFill>
                  <a:srgbClr val="0C4790"/>
                </a:solidFill>
                <a:latin typeface="Adobe Gothic Std B" panose="020B0800000000000000" pitchFamily="34" charset="-128"/>
                <a:ea typeface="Adobe Gothic Std B" panose="020B0800000000000000" pitchFamily="34" charset="-128"/>
              </a:rPr>
              <a:t>INTEREST</a:t>
            </a:r>
          </a:p>
        </p:txBody>
      </p:sp>
      <p:pic>
        <p:nvPicPr>
          <p:cNvPr id="8" name="Picture 7">
            <a:extLst>
              <a:ext uri="{FF2B5EF4-FFF2-40B4-BE49-F238E27FC236}">
                <a16:creationId xmlns:a16="http://schemas.microsoft.com/office/drawing/2014/main" xmlns="" id="{BD90CDE4-7FD5-4E06-A27D-FEB292C7E91F}"/>
              </a:ext>
            </a:extLst>
          </p:cNvPr>
          <p:cNvPicPr>
            <a:picLocks noChangeAspect="1"/>
          </p:cNvPicPr>
          <p:nvPr/>
        </p:nvPicPr>
        <p:blipFill>
          <a:blip r:embed="rId3"/>
          <a:stretch>
            <a:fillRect/>
          </a:stretch>
        </p:blipFill>
        <p:spPr>
          <a:xfrm>
            <a:off x="1627094" y="2724150"/>
            <a:ext cx="1344706" cy="1143000"/>
          </a:xfrm>
          <a:prstGeom prst="rect">
            <a:avLst/>
          </a:prstGeom>
        </p:spPr>
      </p:pic>
      <p:pic>
        <p:nvPicPr>
          <p:cNvPr id="10" name="Picture 9">
            <a:extLst>
              <a:ext uri="{FF2B5EF4-FFF2-40B4-BE49-F238E27FC236}">
                <a16:creationId xmlns:a16="http://schemas.microsoft.com/office/drawing/2014/main" xmlns="" id="{C9F7DBBC-6D28-459B-807E-0D2151329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0" y="2266950"/>
            <a:ext cx="1143000" cy="1143000"/>
          </a:xfrm>
          <a:prstGeom prst="rect">
            <a:avLst/>
          </a:prstGeom>
        </p:spPr>
      </p:pic>
    </p:spTree>
    <p:extLst>
      <p:ext uri="{BB962C8B-B14F-4D97-AF65-F5344CB8AC3E}">
        <p14:creationId xmlns:p14="http://schemas.microsoft.com/office/powerpoint/2010/main" val="33044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4811A-55DB-4FBE-879D-C8575E6EE2DC}"/>
              </a:ext>
            </a:extLst>
          </p:cNvPr>
          <p:cNvSpPr>
            <a:spLocks noGrp="1"/>
          </p:cNvSpPr>
          <p:nvPr>
            <p:ph type="title"/>
          </p:nvPr>
        </p:nvSpPr>
        <p:spPr/>
        <p:txBody>
          <a:bodyPr/>
          <a:lstStyle/>
          <a:p>
            <a:r>
              <a:rPr lang="en-US" dirty="0"/>
              <a:t>Why College Access and Success?</a:t>
            </a:r>
          </a:p>
        </p:txBody>
      </p:sp>
      <p:graphicFrame>
        <p:nvGraphicFramePr>
          <p:cNvPr id="5" name="Diagram 4">
            <a:extLst>
              <a:ext uri="{FF2B5EF4-FFF2-40B4-BE49-F238E27FC236}">
                <a16:creationId xmlns:a16="http://schemas.microsoft.com/office/drawing/2014/main" xmlns="" id="{6A4A606F-94BE-4C55-B1A9-AB0B5CC67E40}"/>
              </a:ext>
            </a:extLst>
          </p:cNvPr>
          <p:cNvGraphicFramePr/>
          <p:nvPr>
            <p:extLst>
              <p:ext uri="{D42A27DB-BD31-4B8C-83A1-F6EECF244321}">
                <p14:modId xmlns:p14="http://schemas.microsoft.com/office/powerpoint/2010/main" val="1317000627"/>
              </p:ext>
            </p:extLst>
          </p:nvPr>
        </p:nvGraphicFramePr>
        <p:xfrm>
          <a:off x="457200" y="97155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House">
            <a:extLst>
              <a:ext uri="{FF2B5EF4-FFF2-40B4-BE49-F238E27FC236}">
                <a16:creationId xmlns:a16="http://schemas.microsoft.com/office/drawing/2014/main" xmlns="" id="{4C41EE37-86B7-48D5-8A5A-0DA13129BB8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846320" y="3836670"/>
            <a:ext cx="1097280" cy="1097280"/>
          </a:xfrm>
          <a:prstGeom prst="rect">
            <a:avLst/>
          </a:prstGeom>
        </p:spPr>
      </p:pic>
    </p:spTree>
    <p:extLst>
      <p:ext uri="{BB962C8B-B14F-4D97-AF65-F5344CB8AC3E}">
        <p14:creationId xmlns:p14="http://schemas.microsoft.com/office/powerpoint/2010/main" val="415712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7CAAD-C628-4622-87C6-98773D474CEA}"/>
              </a:ext>
            </a:extLst>
          </p:cNvPr>
          <p:cNvSpPr>
            <a:spLocks noGrp="1"/>
          </p:cNvSpPr>
          <p:nvPr>
            <p:ph type="title"/>
          </p:nvPr>
        </p:nvSpPr>
        <p:spPr/>
        <p:txBody>
          <a:bodyPr/>
          <a:lstStyle/>
          <a:p>
            <a:r>
              <a:rPr lang="en-US" dirty="0"/>
              <a:t>Why College Access and Success?</a:t>
            </a:r>
          </a:p>
        </p:txBody>
      </p:sp>
      <p:sp>
        <p:nvSpPr>
          <p:cNvPr id="3" name="Content Placeholder 2">
            <a:extLst>
              <a:ext uri="{FF2B5EF4-FFF2-40B4-BE49-F238E27FC236}">
                <a16:creationId xmlns:a16="http://schemas.microsoft.com/office/drawing/2014/main" xmlns="" id="{99502CD0-DFFF-4CAD-8FD7-E31624C93331}"/>
              </a:ext>
            </a:extLst>
          </p:cNvPr>
          <p:cNvSpPr>
            <a:spLocks noGrp="1"/>
          </p:cNvSpPr>
          <p:nvPr>
            <p:ph idx="1"/>
          </p:nvPr>
        </p:nvSpPr>
        <p:spPr/>
        <p:txBody>
          <a:bodyPr anchor="ctr" anchorCtr="0"/>
          <a:lstStyle/>
          <a:p>
            <a:pPr marL="11112" indent="0" algn="ctr">
              <a:buNone/>
            </a:pPr>
            <a:r>
              <a:rPr lang="en-US" sz="3200" dirty="0"/>
              <a:t>New</a:t>
            </a:r>
            <a:endParaRPr lang="en-US" dirty="0"/>
          </a:p>
          <a:p>
            <a:pPr marL="11112" indent="0" algn="ctr">
              <a:buNone/>
            </a:pPr>
            <a:r>
              <a:rPr lang="en-US" sz="4000" dirty="0">
                <a:solidFill>
                  <a:srgbClr val="0C4790"/>
                </a:solidFill>
                <a:latin typeface="Adobe Gothic Std B" panose="020B0800000000000000" pitchFamily="34" charset="-128"/>
                <a:ea typeface="Adobe Gothic Std B" panose="020B0800000000000000" pitchFamily="34" charset="-128"/>
              </a:rPr>
              <a:t>EVERY STUDENT SUCCEEDS ACT</a:t>
            </a:r>
            <a:endParaRPr lang="en-US" sz="1050" dirty="0">
              <a:solidFill>
                <a:srgbClr val="0C4790"/>
              </a:solidFill>
              <a:latin typeface="Adobe Gothic Std B" panose="020B0800000000000000" pitchFamily="34" charset="-128"/>
              <a:ea typeface="Adobe Gothic Std B" panose="020B0800000000000000" pitchFamily="34" charset="-128"/>
            </a:endParaRPr>
          </a:p>
          <a:p>
            <a:pPr marL="11112" indent="0" algn="ctr">
              <a:buNone/>
            </a:pPr>
            <a:r>
              <a:rPr lang="en-US" sz="3200" dirty="0"/>
              <a:t>mandates</a:t>
            </a:r>
          </a:p>
          <a:p>
            <a:pPr marL="11112" indent="0" algn="ctr">
              <a:buNone/>
            </a:pPr>
            <a:endParaRPr lang="en-US" sz="3200" dirty="0"/>
          </a:p>
          <a:p>
            <a:pPr marL="11112" indent="0" algn="ctr">
              <a:buNone/>
            </a:pPr>
            <a:endParaRPr lang="en-US" sz="3200" dirty="0"/>
          </a:p>
          <a:p>
            <a:pPr marL="11112" indent="0" algn="ctr">
              <a:buNone/>
            </a:pPr>
            <a:endParaRPr lang="en-US" dirty="0"/>
          </a:p>
        </p:txBody>
      </p:sp>
      <p:pic>
        <p:nvPicPr>
          <p:cNvPr id="6" name="Picture 5">
            <a:extLst>
              <a:ext uri="{FF2B5EF4-FFF2-40B4-BE49-F238E27FC236}">
                <a16:creationId xmlns:a16="http://schemas.microsoft.com/office/drawing/2014/main" xmlns="" id="{56D61AFC-EE3F-4175-BC4A-B6AB518FBE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3048000"/>
            <a:ext cx="1828800" cy="1828800"/>
          </a:xfrm>
          <a:prstGeom prst="rect">
            <a:avLst/>
          </a:prstGeom>
        </p:spPr>
      </p:pic>
    </p:spTree>
    <p:extLst>
      <p:ext uri="{BB962C8B-B14F-4D97-AF65-F5344CB8AC3E}">
        <p14:creationId xmlns:p14="http://schemas.microsoft.com/office/powerpoint/2010/main" val="280502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80103-CB43-4616-BE7E-BFD99F03D78C}"/>
              </a:ext>
            </a:extLst>
          </p:cNvPr>
          <p:cNvSpPr>
            <a:spLocks noGrp="1"/>
          </p:cNvSpPr>
          <p:nvPr>
            <p:ph type="title"/>
          </p:nvPr>
        </p:nvSpPr>
        <p:spPr/>
        <p:txBody>
          <a:bodyPr/>
          <a:lstStyle/>
          <a:p>
            <a:r>
              <a:rPr lang="en-US" dirty="0"/>
              <a:t>Why College Access and Success?</a:t>
            </a:r>
          </a:p>
        </p:txBody>
      </p:sp>
      <p:sp>
        <p:nvSpPr>
          <p:cNvPr id="3" name="Content Placeholder 2">
            <a:extLst>
              <a:ext uri="{FF2B5EF4-FFF2-40B4-BE49-F238E27FC236}">
                <a16:creationId xmlns:a16="http://schemas.microsoft.com/office/drawing/2014/main" xmlns="" id="{1B8A2E25-AED1-47DB-9827-47F0F3BD5372}"/>
              </a:ext>
            </a:extLst>
          </p:cNvPr>
          <p:cNvSpPr>
            <a:spLocks noGrp="1"/>
          </p:cNvSpPr>
          <p:nvPr>
            <p:ph idx="1"/>
          </p:nvPr>
        </p:nvSpPr>
        <p:spPr/>
        <p:txBody>
          <a:bodyPr anchor="ctr" anchorCtr="0"/>
          <a:lstStyle/>
          <a:p>
            <a:pPr marL="11112" indent="0" algn="ctr">
              <a:buNone/>
            </a:pPr>
            <a:r>
              <a:rPr lang="en-US" dirty="0"/>
              <a:t>Youth experiencing homelessness may need a</a:t>
            </a:r>
          </a:p>
          <a:p>
            <a:pPr marL="11112" indent="0">
              <a:buNone/>
            </a:pPr>
            <a:endParaRPr lang="en-US" dirty="0"/>
          </a:p>
          <a:p>
            <a:pPr marL="11112" indent="0">
              <a:buNone/>
            </a:pPr>
            <a:r>
              <a:rPr lang="en-US" sz="5400" dirty="0">
                <a:solidFill>
                  <a:srgbClr val="CD1F22"/>
                </a:solidFill>
                <a:latin typeface="Adobe Gothic Std B" panose="020B0800000000000000" pitchFamily="34" charset="-128"/>
                <a:ea typeface="Adobe Gothic Std B" panose="020B0800000000000000" pitchFamily="34" charset="-128"/>
              </a:rPr>
              <a:t>HELPING</a:t>
            </a:r>
          </a:p>
          <a:p>
            <a:pPr marL="11112" indent="0" algn="r">
              <a:buNone/>
            </a:pPr>
            <a:r>
              <a:rPr lang="en-US" sz="5400" dirty="0">
                <a:solidFill>
                  <a:srgbClr val="CD1F22"/>
                </a:solidFill>
                <a:latin typeface="Adobe Gothic Std B" panose="020B0800000000000000" pitchFamily="34" charset="-128"/>
                <a:ea typeface="Adobe Gothic Std B" panose="020B0800000000000000" pitchFamily="34" charset="-128"/>
              </a:rPr>
              <a:t>HAND</a:t>
            </a:r>
          </a:p>
          <a:p>
            <a:pPr marL="11112" indent="0" algn="r">
              <a:buNone/>
            </a:pPr>
            <a:endParaRPr lang="en-US" dirty="0"/>
          </a:p>
          <a:p>
            <a:pPr marL="11112" indent="0" algn="ctr">
              <a:buNone/>
            </a:pPr>
            <a:r>
              <a:rPr lang="en-US" dirty="0"/>
              <a:t>to get where they’re capable of going</a:t>
            </a:r>
          </a:p>
        </p:txBody>
      </p:sp>
      <p:pic>
        <p:nvPicPr>
          <p:cNvPr id="5" name="Picture 4">
            <a:extLst>
              <a:ext uri="{FF2B5EF4-FFF2-40B4-BE49-F238E27FC236}">
                <a16:creationId xmlns:a16="http://schemas.microsoft.com/office/drawing/2014/main" xmlns="" id="{BD4661BD-62A5-4721-A4CC-1426176469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6200" y="1512730"/>
            <a:ext cx="2286000" cy="2666681"/>
          </a:xfrm>
          <a:prstGeom prst="rect">
            <a:avLst/>
          </a:prstGeom>
        </p:spPr>
      </p:pic>
    </p:spTree>
    <p:extLst>
      <p:ext uri="{BB962C8B-B14F-4D97-AF65-F5344CB8AC3E}">
        <p14:creationId xmlns:p14="http://schemas.microsoft.com/office/powerpoint/2010/main" val="164894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53229&quot;&gt;&lt;property id=&quot;20148&quot; value=&quot;5&quot;/&gt;&lt;property id=&quot;20300&quot; value=&quot;Slide 1 - &amp;quot;College Access and Success for Youth Experiencing Homelessness: National Supports and Local Collaboration&amp;quot;&quot;/&gt;&lt;property id=&quot;20307&quot; value=&quot;522&quot;/&gt;&lt;/object&gt;&lt;object type=&quot;3&quot; unique_id=&quot;53230&quot;&gt;&lt;property id=&quot;20148&quot; value=&quot;5&quot;/&gt;&lt;property id=&quot;20300&quot; value=&quot;Slide 2 - &amp;quot;Meet Your Presenters&amp;quot;&quot;/&gt;&lt;property id=&quot;20307&quot; value=&quot;517&quot;/&gt;&lt;/object&gt;&lt;object type=&quot;3&quot; unique_id=&quot;53232&quot;&gt;&lt;property id=&quot;20148&quot; value=&quot;5&quot;/&gt;&lt;property id=&quot;20300&quot; value=&quot;Slide 4 - &amp;quot;Session Outline&amp;quot;&quot;/&gt;&lt;property id=&quot;20307&quot; value=&quot;463&quot;/&gt;&lt;/object&gt;&lt;object type=&quot;3&quot; unique_id=&quot;53235&quot;&gt;&lt;property id=&quot;20148&quot; value=&quot;5&quot;/&gt;&lt;property id=&quot;20300&quot; value=&quot;Slide 5&quot;/&gt;&lt;property id=&quot;20307&quot; value=&quot;526&quot;/&gt;&lt;/object&gt;&lt;object type=&quot;3&quot; unique_id=&quot;53248&quot;&gt;&lt;property id=&quot;20148&quot; value=&quot;5&quot;/&gt;&lt;property id=&quot;20300&quot; value=&quot;Slide 22 - &amp;quot;Q&amp;amp;A&amp;quot;&quot;/&gt;&lt;property id=&quot;20307&quot; value=&quot;519&quot;/&gt;&lt;/object&gt;&lt;object type=&quot;3&quot; unique_id=&quot;53267&quot;&gt;&lt;property id=&quot;20148&quot; value=&quot;5&quot;/&gt;&lt;property id=&quot;20300&quot; value=&quot;Slide 20 - &amp;quot;Poll: What do you think?&amp;quot;&quot;/&gt;&lt;property id=&quot;20307&quot; value=&quot;528&quot;/&gt;&lt;/object&gt;&lt;object type=&quot;3&quot; unique_id=&quot;53268&quot;&gt;&lt;property id=&quot;20148&quot; value=&quot;5&quot;/&gt;&lt;property id=&quot;20300&quot; value=&quot;Slide 21 - &amp;quot;Poll: What do you think?&amp;quot;&quot;/&gt;&lt;property id=&quot;20307&quot; value=&quot;529&quot;/&gt;&lt;/object&gt;&lt;object type=&quot;3&quot; unique_id=&quot;54082&quot;&gt;&lt;property id=&quot;20148&quot; value=&quot;5&quot;/&gt;&lt;property id=&quot;20300&quot; value=&quot;Slide 6 - &amp;quot;Why College Access and Success?&amp;quot;&quot;/&gt;&lt;property id=&quot;20307&quot; value=&quot;539&quot;/&gt;&lt;/object&gt;&lt;object type=&quot;3&quot; unique_id=&quot;56570&quot;&gt;&lt;property id=&quot;20148&quot; value=&quot;5&quot;/&gt;&lt;property id=&quot;20300&quot; value=&quot;Slide 3 - &amp;quot;Time to move! What’s your role?&amp;quot;&quot;/&gt;&lt;property id=&quot;20307&quot; value=&quot;543&quot;/&gt;&lt;/object&gt;&lt;object type=&quot;3&quot; unique_id=&quot;56571&quot;&gt;&lt;property id=&quot;20148&quot; value=&quot;5&quot;/&gt;&lt;property id=&quot;20300&quot; value=&quot;Slide 7 - &amp;quot;Why College Access and Success?&amp;quot;&quot;/&gt;&lt;property id=&quot;20307&quot; value=&quot;540&quot;/&gt;&lt;/object&gt;&lt;object type=&quot;3&quot; unique_id=&quot;56572&quot;&gt;&lt;property id=&quot;20148&quot; value=&quot;5&quot;/&gt;&lt;property id=&quot;20300&quot; value=&quot;Slide 8 - &amp;quot;Why College Access and Success?&amp;quot;&quot;/&gt;&lt;property id=&quot;20307&quot; value=&quot;541&quot;/&gt;&lt;/object&gt;&lt;object type=&quot;3&quot; unique_id=&quot;56573&quot;&gt;&lt;property id=&quot;20148&quot; value=&quot;5&quot;/&gt;&lt;property id=&quot;20300&quot; value=&quot;Slide 9 - &amp;quot;Why College Access and Success?&amp;quot;&quot;/&gt;&lt;property id=&quot;20307&quot; value=&quot;542&quot;/&gt;&lt;/object&gt;&lt;object type=&quot;3&quot; unique_id=&quot;56574&quot;&gt;&lt;property id=&quot;20148&quot; value=&quot;5&quot;/&gt;&lt;property id=&quot;20300&quot; value=&quot;Slide 10 - &amp;quot;ESSA mandates&amp;quot;&quot;/&gt;&lt;property id=&quot;20307&quot; value=&quot;544&quot;/&gt;&lt;/object&gt;&lt;object type=&quot;3&quot; unique_id=&quot;57599&quot;&gt;&lt;property id=&quot;20148&quot; value=&quot;5&quot;/&gt;&lt;property id=&quot;20300&quot; value=&quot;Slide 11 - &amp;quot;Support through Waivers&amp;quot;&quot;/&gt;&lt;property id=&quot;20307&quot; value=&quot;546&quot;/&gt;&lt;/object&gt;&lt;object type=&quot;3&quot; unique_id=&quot;57600&quot;&gt;&lt;property id=&quot;20148&quot; value=&quot;5&quot;/&gt;&lt;property id=&quot;20300&quot; value=&quot;Slide 12&quot;/&gt;&lt;property id=&quot;20307&quot; value=&quot;547&quot;/&gt;&lt;/object&gt;&lt;object type=&quot;3&quot; unique_id=&quot;57601&quot;&gt;&lt;property id=&quot;20148&quot; value=&quot;5&quot;/&gt;&lt;property id=&quot;20300&quot; value=&quot;Slide 13 - &amp;quot;Support for FAFSA Completion&amp;quot;&quot;/&gt;&lt;property id=&quot;20307&quot; value=&quot;548&quot;/&gt;&lt;/object&gt;&lt;object type=&quot;3&quot; unique_id=&quot;57602&quot;&gt;&lt;property id=&quot;20148&quot; value=&quot;5&quot;/&gt;&lt;property id=&quot;20300&quot; value=&quot;Slide 14 - &amp;quot;Support for FAFSA Completion&amp;quot;&quot;/&gt;&lt;property id=&quot;20307&quot; value=&quot;549&quot;/&gt;&lt;/object&gt;&lt;object type=&quot;3&quot; unique_id=&quot;57603&quot;&gt;&lt;property id=&quot;20148&quot; value=&quot;5&quot;/&gt;&lt;property id=&quot;20300&quot; value=&quot;Slide 15 - &amp;quot;Age Criteria&amp;quot;&quot;/&gt;&lt;property id=&quot;20307&quot; value=&quot;550&quot;/&gt;&lt;/object&gt;&lt;object type=&quot;3&quot; unique_id=&quot;57604&quot;&gt;&lt;property id=&quot;20148&quot; value=&quot;5&quot;/&gt;&lt;property id=&quot;20300&quot; value=&quot;Slide 16 - &amp;quot;Subsequent Year Determinations&amp;quot;&quot;/&gt;&lt;property id=&quot;20307&quot; value=&quot;551&quot;/&gt;&lt;/object&gt;&lt;object type=&quot;3&quot; unique_id=&quot;57605&quot;&gt;&lt;property id=&quot;20148&quot; value=&quot;5&quot;/&gt;&lt;property id=&quot;20300&quot; value=&quot;Slide 17 - &amp;quot;Tools&amp;quot;&quot;/&gt;&lt;property id=&quot;20307&quot; value=&quot;552&quot;/&gt;&lt;/object&gt;&lt;object type=&quot;3&quot; unique_id=&quot;57606&quot;&gt;&lt;property id=&quot;20148&quot; value=&quot;5&quot;/&gt;&lt;property id=&quot;20300&quot; value=&quot;Slide 18 - &amp;quot;Private Scholarships&amp;quot;&quot;/&gt;&lt;property id=&quot;20307&quot; value=&quot;553&quot;/&gt;&lt;/object&gt;&lt;object type=&quot;3&quot; unique_id=&quot;57607&quot;&gt;&lt;property id=&quot;20148&quot; value=&quot;5&quot;/&gt;&lt;property id=&quot;20300&quot; value=&quot;Slide 19 - &amp;quot;Proposed Legislation&amp;quot;&quot;/&gt;&lt;property id=&quot;20307&quot; value=&quot;554&quot;/&gt;&lt;/object&gt;&lt;object type=&quot;3&quot; unique_id=&quot;58186&quot;&gt;&lt;property id=&quot;20148&quot; value=&quot;5&quot;/&gt;&lt;property id=&quot;20300&quot; value=&quot;Slide 24 - &amp;quot;Hello from Florida &amp;amp; Miami-Dade County&amp;quot;&quot;/&gt;&lt;property id=&quot;20307&quot; value=&quot;555&quot;/&gt;&lt;/object&gt;&lt;object type=&quot;3&quot; unique_id=&quot;58187&quot;&gt;&lt;property id=&quot;20148&quot; value=&quot;5&quot;/&gt;&lt;property id=&quot;20300&quot; value=&quot;Slide 25 - &amp;quot;District homeless liaisons &amp;amp; teamwork&amp;quot;&quot;/&gt;&lt;property id=&quot;20307&quot; value=&quot;556&quot;/&gt;&lt;/object&gt;&lt;object type=&quot;3&quot; unique_id=&quot;58188&quot;&gt;&lt;property id=&quot;20148&quot; value=&quot;5&quot;/&gt;&lt;property id=&quot;20300&quot; value=&quot;Slide 26 - &amp;quot;Students&amp;quot;&quot;/&gt;&lt;property id=&quot;20307&quot; value=&quot;557&quot;/&gt;&lt;/object&gt;&lt;object type=&quot;3&quot; unique_id=&quot;58189&quot;&gt;&lt;property id=&quot;20148&quot; value=&quot;5&quot;/&gt;&lt;property id=&quot;20300&quot; value=&quot;Slide 27 - &amp;quot;High School Based Staff&amp;quot;&quot;/&gt;&lt;property id=&quot;20307&quot; value=&quot;558&quot;/&gt;&lt;/object&gt;&lt;object type=&quot;3&quot; unique_id=&quot;58190&quot;&gt;&lt;property id=&quot;20148&quot; value=&quot;5&quot;/&gt;&lt;property id=&quot;20300&quot; value=&quot;Slide 28 - &amp;quot;Single Points of Contact&amp;quot;&quot;/&gt;&lt;property id=&quot;20307&quot; value=&quot;559&quot;/&gt;&lt;/object&gt;&lt;object type=&quot;3&quot; unique_id=&quot;58191&quot;&gt;&lt;property id=&quot;20148&quot; value=&quot;5&quot;/&gt;&lt;property id=&quot;20300&quot; value=&quot;Slide 29 - &amp;quot;Helping Our Miami-Dade Youth (H.O.M.Y)&amp;quot;&quot;/&gt;&lt;property id=&quot;20307&quot; value=&quot;560&quot;/&gt;&lt;/object&gt;&lt;object type=&quot;3&quot; unique_id=&quot;58192&quot;&gt;&lt;property id=&quot;20148&quot; value=&quot;5&quot;/&gt;&lt;property id=&quot;20300&quot; value=&quot;Slide 30 - &amp;quot;Education and Employment&amp;quot;&quot;/&gt;&lt;property id=&quot;20307&quot; value=&quot;561&quot;/&gt;&lt;/object&gt;&lt;object type=&quot;3&quot; unique_id=&quot;58193&quot;&gt;&lt;property id=&quot;20148&quot; value=&quot;5&quot;/&gt;&lt;property id=&quot;20300&quot; value=&quot;Slide 31 - &amp;quot;FIU’s Fostering Panther Pride (FPP)&amp;quot;&quot;/&gt;&lt;property id=&quot;20307&quot; value=&quot;562&quot;/&gt;&lt;/object&gt;&lt;object type=&quot;3&quot; unique_id=&quot;58195&quot;&gt;&lt;property id=&quot;20148&quot; value=&quot;5&quot;/&gt;&lt;property id=&quot;20300&quot; value=&quot;Slide 33 - &amp;quot;FIU’s Model of success: removing barriers&amp;quot;&quot;/&gt;&lt;property id=&quot;20307&quot; value=&quot;564&quot;/&gt;&lt;/object&gt;&lt;object type=&quot;3&quot; unique_id=&quot;58196&quot;&gt;&lt;property id=&quot;20148&quot; value=&quot;5&quot;/&gt;&lt;property id=&quot;20300&quot; value=&quot;Slide 34 - &amp;quot;Educate tomorrow at MDC’s single stop&amp;quot;&quot;/&gt;&lt;property id=&quot;20307&quot; value=&quot;565&quot;/&gt;&lt;/object&gt;&lt;object type=&quot;3&quot; unique_id=&quot;58197&quot;&gt;&lt;property id=&quot;20148&quot; value=&quot;5&quot;/&gt;&lt;property id=&quot;20300&quot; value=&quot;Slide 35 - &amp;quot;M-DCPS Technical Colleges&amp;quot;&quot;/&gt;&lt;property id=&quot;20307&quot; value=&quot;566&quot;/&gt;&lt;/object&gt;&lt;object type=&quot;3&quot; unique_id=&quot;58198&quot;&gt;&lt;property id=&quot;20148&quot; value=&quot;5&quot;/&gt;&lt;property id=&quot;20300&quot; value=&quot;Slide 36&quot;/&gt;&lt;property id=&quot;20307&quot; value=&quot;567&quot;/&gt;&lt;/object&gt;&lt;object type=&quot;3&quot; unique_id=&quot;58199&quot;&gt;&lt;property id=&quot;20148&quot; value=&quot;5&quot;/&gt;&lt;property id=&quot;20300&quot; value=&quot;Slide 37 - &amp;quot;Working together – it takes a village!&amp;quot;&quot;/&gt;&lt;property id=&quot;20307&quot; value=&quot;568&quot;/&gt;&lt;/object&gt;&lt;object type=&quot;3&quot; unique_id=&quot;58504&quot;&gt;&lt;property id=&quot;20148&quot; value=&quot;5&quot;/&gt;&lt;property id=&quot;20300&quot; value=&quot;Slide 32 - &amp;quot;FPP Components&amp;quot;&quot;/&gt;&lt;property id=&quot;20307&quot; value=&quot;569&quot;/&gt;&lt;/object&gt;&lt;object type=&quot;3&quot; unique_id=&quot;58620&quot;&gt;&lt;property id=&quot;20148&quot; value=&quot;5&quot;/&gt;&lt;property id=&quot;20300&quot; value=&quot;Slide 38 - &amp;quot;Q&amp;amp;A&amp;quot;&quot;/&gt;&lt;property id=&quot;20307&quot; value=&quot;570&quot;/&gt;&lt;/object&gt;&lt;object type=&quot;3&quot; unique_id=&quot;59830&quot;&gt;&lt;property id=&quot;20148&quot; value=&quot;5&quot;/&gt;&lt;property id=&quot;20300&quot; value=&quot;Slide 23&quot;/&gt;&lt;property id=&quot;20307&quot; value=&quot;581&quot;/&gt;&lt;/object&gt;&lt;object type=&quot;3&quot; unique_id=&quot;59831&quot;&gt;&lt;property id=&quot;20148&quot; value=&quot;5&quot;/&gt;&lt;property id=&quot;20300&quot; value=&quot;Slide 39&quot;/&gt;&lt;property id=&quot;20307&quot; value=&quot;582&quot;/&gt;&lt;/object&gt;&lt;object type=&quot;3&quot; unique_id=&quot;59832&quot;&gt;&lt;property id=&quot;20148&quot; value=&quot;5&quot;/&gt;&lt;property id=&quot;20300&quot; value=&quot;Slide 40 - &amp;quot;WCU Promise Program: “Supporting Students 365 Days of the Year”&amp;quot;&quot;/&gt;&lt;property id=&quot;20307&quot; value=&quot;572&quot;/&gt;&lt;/object&gt;&lt;object type=&quot;3&quot; unique_id=&quot;59833&quot;&gt;&lt;property id=&quot;20148&quot; value=&quot;5&quot;/&gt;&lt;property id=&quot;20300&quot; value=&quot;Slide 41 - &amp;quot;WCU Promise Program: “Supporting Students 365 Days of the Year”&amp;quot;&quot;/&gt;&lt;property id=&quot;20307&quot; value=&quot;573&quot;/&gt;&lt;/object&gt;&lt;object type=&quot;3&quot; unique_id=&quot;59835&quot;&gt;&lt;property id=&quot;20148&quot; value=&quot;5&quot;/&gt;&lt;property id=&quot;20300&quot; value=&quot;Slide 43 - &amp;quot;WCU Promise Program: “Supporting Students 365 Days of the Year”&amp;quot;&quot;/&gt;&lt;property id=&quot;20307&quot; value=&quot;575&quot;/&gt;&lt;/object&gt;&lt;object type=&quot;3&quot; unique_id=&quot;59837&quot;&gt;&lt;property id=&quot;20148&quot; value=&quot;5&quot;/&gt;&lt;property id=&quot;20300&quot; value=&quot;Slide 45 - &amp;quot;WCU Promise Program: “Supporting Students 365 Days of the Year”&amp;quot;&quot;/&gt;&lt;property id=&quot;20307&quot; value=&quot;577&quot;/&gt;&lt;/object&gt;&lt;object type=&quot;3&quot; unique_id=&quot;59838&quot;&gt;&lt;property id=&quot;20148&quot; value=&quot;5&quot;/&gt;&lt;property id=&quot;20300&quot; value=&quot;Slide 46 - &amp;quot;WCU Promise Program: “Supporting Students 365 Days of the Year”&amp;quot;&quot;/&gt;&lt;property id=&quot;20307&quot; value=&quot;578&quot;/&gt;&lt;/object&gt;&lt;object type=&quot;3&quot; unique_id=&quot;59839&quot;&gt;&lt;property id=&quot;20148&quot; value=&quot;5&quot;/&gt;&lt;property id=&quot;20300&quot; value=&quot;Slide 47 - &amp;quot;WCU Promise Program: “Supporting Students 365 Days of the Year”&amp;quot;&quot;/&gt;&lt;property id=&quot;20307&quot; value=&quot;579&quot;/&gt;&lt;/object&gt;&lt;object type=&quot;3&quot; unique_id=&quot;60091&quot;&gt;&lt;property id=&quot;20148&quot; value=&quot;5&quot;/&gt;&lt;property id=&quot;20300&quot; value=&quot;Slide 42 - &amp;quot;WCU Promise Program: “Supporting Students 365 Days of the Year”&amp;quot;&quot;/&gt;&lt;property id=&quot;20307&quot; value=&quot;583&quot;/&gt;&lt;/object&gt;&lt;object type=&quot;3&quot; unique_id=&quot;60092&quot;&gt;&lt;property id=&quot;20148&quot; value=&quot;5&quot;/&gt;&lt;property id=&quot;20300&quot; value=&quot;Slide 44 - &amp;quot;WCU Promise Program: “Supporting Students 365 Days of the Year”&amp;quot;&quot;/&gt;&lt;property id=&quot;20307&quot; value=&quot;584&quot;/&gt;&lt;/object&gt;&lt;object type=&quot;3&quot; unique_id=&quot;60245&quot;&gt;&lt;property id=&quot;20148&quot; value=&quot;5&quot;/&gt;&lt;property id=&quot;20300&quot; value=&quot;Slide 48 - &amp;quot;WCU Promise Program: “Supporting Students 365 Days of the Year”&amp;quot;&quot;/&gt;&lt;property id=&quot;20307&quot; value=&quot;585&quot;/&gt;&lt;/object&gt;&lt;object type=&quot;3&quot; unique_id=&quot;60397&quot;&gt;&lt;property id=&quot;20148&quot; value=&quot;5&quot;/&gt;&lt;property id=&quot;20300&quot; value=&quot;Slide 49 - &amp;quot;Q&amp;amp;A&amp;quot;&quot;/&gt;&lt;property id=&quot;20307&quot; value=&quot;586&quot;/&gt;&lt;/object&gt;&lt;object type=&quot;3&quot; unique_id=&quot;60551&quot;&gt;&lt;property id=&quot;20148&quot; value=&quot;5&quot;/&gt;&lt;property id=&quot;20300&quot; value=&quot;Slide 50&quot;/&gt;&lt;property id=&quot;20307&quot; value=&quot;587&quot;/&gt;&lt;/object&gt;&lt;/object&gt;&lt;object type=&quot;8&quot; unique_id=&quot;10090&quot;&gt;&lt;/object&gt;&lt;/object&gt;&lt;/database&gt;"/>
  <p:tag name="SECTOMILLISECCONVERTED" val="1"/>
</p:tagLst>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2640</Words>
  <Application>Microsoft Office PowerPoint</Application>
  <PresentationFormat>On-screen Show (16:9)</PresentationFormat>
  <Paragraphs>448</Paragraphs>
  <Slides>51</Slides>
  <Notes>36</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Dept of Ed</vt:lpstr>
      <vt:lpstr>1_Dept of Ed</vt:lpstr>
      <vt:lpstr>College Access and Success for Youth Experiencing Homelessness: National Supports and Local Collaboration</vt:lpstr>
      <vt:lpstr>Meet Your Presenters</vt:lpstr>
      <vt:lpstr>Time to move! What’s your role?</vt:lpstr>
      <vt:lpstr>Session Outline</vt:lpstr>
      <vt:lpstr>PowerPoint Presentation</vt:lpstr>
      <vt:lpstr>Why College Access and Success?</vt:lpstr>
      <vt:lpstr>Why College Access and Success?</vt:lpstr>
      <vt:lpstr>Why College Access and Success?</vt:lpstr>
      <vt:lpstr>Why College Access and Success?</vt:lpstr>
      <vt:lpstr>ESSA mandates</vt:lpstr>
      <vt:lpstr>Support through Waivers</vt:lpstr>
      <vt:lpstr>PowerPoint Presentation</vt:lpstr>
      <vt:lpstr>Support for FAFSA Completion</vt:lpstr>
      <vt:lpstr>Support for FAFSA Completion</vt:lpstr>
      <vt:lpstr>Age Criteria</vt:lpstr>
      <vt:lpstr>Subsequent Year Determinations</vt:lpstr>
      <vt:lpstr>Tools</vt:lpstr>
      <vt:lpstr>Private Scholarships</vt:lpstr>
      <vt:lpstr>Proposed Legislation</vt:lpstr>
      <vt:lpstr>Poll: What do you think?</vt:lpstr>
      <vt:lpstr>Poll: What do you think?</vt:lpstr>
      <vt:lpstr>Q&amp;A</vt:lpstr>
      <vt:lpstr>PowerPoint Presentation</vt:lpstr>
      <vt:lpstr>Hello from Florida &amp; Miami-Dade County</vt:lpstr>
      <vt:lpstr>District homeless liaisons &amp; teamwork</vt:lpstr>
      <vt:lpstr>Students</vt:lpstr>
      <vt:lpstr>High School Based Staff</vt:lpstr>
      <vt:lpstr>Single Points of Contact</vt:lpstr>
      <vt:lpstr>Helping Our Miami-Dade Youth (H.O.M.Y)</vt:lpstr>
      <vt:lpstr>Education and Employment</vt:lpstr>
      <vt:lpstr>FIU’s Fostering Panther Pride (FPP)</vt:lpstr>
      <vt:lpstr>FPP Components</vt:lpstr>
      <vt:lpstr>FIU’s Model of success: removing barriers</vt:lpstr>
      <vt:lpstr>Educate tomorrow at MDC’s single stop</vt:lpstr>
      <vt:lpstr>M-DCPS Technical Colleges</vt:lpstr>
      <vt:lpstr>PowerPoint Presentation</vt:lpstr>
      <vt:lpstr>Working together – it takes a village!</vt:lpstr>
      <vt:lpstr>Q&amp;A</vt:lpstr>
      <vt:lpstr>PowerPoint Presentation</vt:lpstr>
      <vt:lpstr>West Chester University of Pennsylvania</vt:lpstr>
      <vt:lpstr>WCU Promise Program: “Supporting Students 365 Days of the Year”</vt:lpstr>
      <vt:lpstr>WCU Promise Program: “Supporting Students 365 Days of the Year”</vt:lpstr>
      <vt:lpstr>WCU Promise Program: “Supporting Students 365 Days of the Year”</vt:lpstr>
      <vt:lpstr>WCU Promise Program: “Supporting Students 365 Days of the Year”</vt:lpstr>
      <vt:lpstr>WCU Promise Program: “Supporting Students 365 Days of the Year”</vt:lpstr>
      <vt:lpstr>WCU Promise Program: “Supporting Students 365 Days of the Year”</vt:lpstr>
      <vt:lpstr>WCU Promise Program: “Supporting Students 365 Days of the Year”</vt:lpstr>
      <vt:lpstr>WCU Promise Program: “Supporting Students 365 Days of the Year”</vt:lpstr>
      <vt:lpstr>WCU Promise Program: “Supporting Students 365 Days of the Year”</vt:lpstr>
      <vt:lpstr>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ESSA reauthorization</dc:subject>
  <dc:creator/>
  <cp:lastModifiedBy/>
  <cp:revision>1</cp:revision>
  <dcterms:created xsi:type="dcterms:W3CDTF">2016-02-11T21:35:39Z</dcterms:created>
  <dcterms:modified xsi:type="dcterms:W3CDTF">2017-10-27T16:51:17Z</dcterms:modified>
</cp:coreProperties>
</file>