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0"/>
  </p:notesMasterIdLst>
  <p:handoutMasterIdLst>
    <p:handoutMasterId r:id="rId11"/>
  </p:handoutMasterIdLst>
  <p:sldIdLst>
    <p:sldId id="282" r:id="rId3"/>
    <p:sldId id="259" r:id="rId4"/>
    <p:sldId id="287" r:id="rId5"/>
    <p:sldId id="283" r:id="rId6"/>
    <p:sldId id="286" r:id="rId7"/>
    <p:sldId id="290" r:id="rId8"/>
    <p:sldId id="289" r:id="rId9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794"/>
  </p:normalViewPr>
  <p:slideViewPr>
    <p:cSldViewPr snapToGrid="0" showGuides="1">
      <p:cViewPr varScale="1">
        <p:scale>
          <a:sx n="90" d="100"/>
          <a:sy n="90" d="100"/>
        </p:scale>
        <p:origin x="87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A6F-49C6-AC0F-2176CB85406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A6F-49C6-AC0F-2176CB85406E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A6F-49C6-AC0F-2176CB85406E}"/>
              </c:ext>
            </c:extLst>
          </c:dPt>
          <c:dPt>
            <c:idx val="3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F4E-4CCF-BBE3-FDDA60847B3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A6F-49C6-AC0F-2176CB85406E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A6F-49C6-AC0F-2176CB85406E}"/>
              </c:ext>
            </c:extLst>
          </c:dPt>
          <c:cat>
            <c:strRef>
              <c:f>Sheet1!$A$2:$A$7</c:f>
              <c:strCache>
                <c:ptCount val="6"/>
                <c:pt idx="0">
                  <c:v>Caucasian</c:v>
                </c:pt>
                <c:pt idx="1">
                  <c:v>African American</c:v>
                </c:pt>
                <c:pt idx="2">
                  <c:v>Hispanic</c:v>
                </c:pt>
                <c:pt idx="3">
                  <c:v>Bi-racial</c:v>
                </c:pt>
                <c:pt idx="4">
                  <c:v>Asian</c:v>
                </c:pt>
                <c:pt idx="5">
                  <c:v>Unknown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4.0</c:v>
                </c:pt>
                <c:pt idx="5">
                  <c:v>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4E-4CCF-BBE3-FDDA60847B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96CDF-79CE-40D9-B970-6669F05A96D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5893049C-FE2B-4242-9C5D-679672BC0542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25000"/>
                </a:schemeClr>
              </a:solidFill>
            </a:rPr>
            <a:t>23</a:t>
          </a:r>
        </a:p>
      </dgm:t>
    </dgm:pt>
    <dgm:pt modelId="{37786110-68C4-4CB4-BB6B-48F3FED8B543}" type="parTrans" cxnId="{09499020-90BC-4CB6-8255-2AFD56B1339A}">
      <dgm:prSet/>
      <dgm:spPr/>
      <dgm:t>
        <a:bodyPr/>
        <a:lstStyle/>
        <a:p>
          <a:endParaRPr lang="en-US"/>
        </a:p>
      </dgm:t>
    </dgm:pt>
    <dgm:pt modelId="{01BA378D-4759-4DB1-9745-3E1C10EF2AB9}" type="sibTrans" cxnId="{09499020-90BC-4CB6-8255-2AFD56B1339A}">
      <dgm:prSet/>
      <dgm:spPr/>
      <dgm:t>
        <a:bodyPr/>
        <a:lstStyle/>
        <a:p>
          <a:endParaRPr lang="en-US"/>
        </a:p>
      </dgm:t>
    </dgm:pt>
    <dgm:pt modelId="{807A17F7-ED17-4F0B-BCBB-2392C51DE450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25000"/>
                </a:schemeClr>
              </a:solidFill>
            </a:rPr>
            <a:t>16</a:t>
          </a:r>
        </a:p>
      </dgm:t>
    </dgm:pt>
    <dgm:pt modelId="{BCE9DABF-825E-46D5-932B-7ADD0F684C12}" type="parTrans" cxnId="{99603558-F57C-414D-8989-88394F6D7768}">
      <dgm:prSet/>
      <dgm:spPr/>
      <dgm:t>
        <a:bodyPr/>
        <a:lstStyle/>
        <a:p>
          <a:endParaRPr lang="en-US"/>
        </a:p>
      </dgm:t>
    </dgm:pt>
    <dgm:pt modelId="{E163E0DF-1D4F-4510-B7A0-3B4C6A265494}" type="sibTrans" cxnId="{99603558-F57C-414D-8989-88394F6D7768}">
      <dgm:prSet/>
      <dgm:spPr/>
      <dgm:t>
        <a:bodyPr/>
        <a:lstStyle/>
        <a:p>
          <a:endParaRPr lang="en-US"/>
        </a:p>
      </dgm:t>
    </dgm:pt>
    <dgm:pt modelId="{59AB427B-419F-4795-B360-321DB879AAFC}">
      <dgm:prSet phldrT="[Text]"/>
      <dgm:spPr/>
      <dgm:t>
        <a:bodyPr/>
        <a:lstStyle/>
        <a:p>
          <a:r>
            <a:rPr lang="en-US" dirty="0">
              <a:solidFill>
                <a:schemeClr val="bg2">
                  <a:lumMod val="25000"/>
                </a:schemeClr>
              </a:solidFill>
            </a:rPr>
            <a:t>39 victims</a:t>
          </a:r>
        </a:p>
      </dgm:t>
    </dgm:pt>
    <dgm:pt modelId="{5F3AB749-C571-4E56-B78C-CF5CC9741EE7}" type="parTrans" cxnId="{778E4CF7-2B86-4E04-8DF3-DDE6DF3E4D92}">
      <dgm:prSet/>
      <dgm:spPr/>
      <dgm:t>
        <a:bodyPr/>
        <a:lstStyle/>
        <a:p>
          <a:endParaRPr lang="en-US"/>
        </a:p>
      </dgm:t>
    </dgm:pt>
    <dgm:pt modelId="{CC15798B-6A10-4C00-8A7D-0EA094B39D9C}" type="sibTrans" cxnId="{778E4CF7-2B86-4E04-8DF3-DDE6DF3E4D92}">
      <dgm:prSet/>
      <dgm:spPr/>
      <dgm:t>
        <a:bodyPr/>
        <a:lstStyle/>
        <a:p>
          <a:endParaRPr lang="en-US"/>
        </a:p>
      </dgm:t>
    </dgm:pt>
    <dgm:pt modelId="{073D7AEA-DF5F-4E98-BC04-4FB7FA052B7F}" type="pres">
      <dgm:prSet presAssocID="{F0196CDF-79CE-40D9-B970-6669F05A96D5}" presName="Name0" presStyleCnt="0">
        <dgm:presLayoutVars>
          <dgm:dir/>
          <dgm:resizeHandles val="exact"/>
        </dgm:presLayoutVars>
      </dgm:prSet>
      <dgm:spPr/>
    </dgm:pt>
    <dgm:pt modelId="{4339D8D6-D108-466E-AF36-0B3145BB19B1}" type="pres">
      <dgm:prSet presAssocID="{F0196CDF-79CE-40D9-B970-6669F05A96D5}" presName="vNodes" presStyleCnt="0"/>
      <dgm:spPr/>
    </dgm:pt>
    <dgm:pt modelId="{FD0D68C1-5DB4-4279-9646-73AA4CEB8E6C}" type="pres">
      <dgm:prSet presAssocID="{5893049C-FE2B-4242-9C5D-679672BC0542}" presName="node" presStyleLbl="node1" presStyleIdx="0" presStyleCnt="3" custScaleX="113081" custScaleY="112067" custLinFactY="-4575" custLinFactNeighborX="-112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F7579C-8D33-47E3-B109-AA9B98483DD1}" type="pres">
      <dgm:prSet presAssocID="{01BA378D-4759-4DB1-9745-3E1C10EF2AB9}" presName="spacerT" presStyleCnt="0"/>
      <dgm:spPr/>
    </dgm:pt>
    <dgm:pt modelId="{20FDB9DD-7ADA-4145-A2C2-8DE7F4051B43}" type="pres">
      <dgm:prSet presAssocID="{01BA378D-4759-4DB1-9745-3E1C10EF2AB9}" presName="sibTrans" presStyleLbl="sibTrans2D1" presStyleIdx="0" presStyleCnt="2" custLinFactNeighborX="-3051" custLinFactNeighborY="-14528"/>
      <dgm:spPr/>
      <dgm:t>
        <a:bodyPr/>
        <a:lstStyle/>
        <a:p>
          <a:endParaRPr lang="en-US"/>
        </a:p>
      </dgm:t>
    </dgm:pt>
    <dgm:pt modelId="{AF26D0A1-E45B-4353-B873-1325F4FD6321}" type="pres">
      <dgm:prSet presAssocID="{01BA378D-4759-4DB1-9745-3E1C10EF2AB9}" presName="spacerB" presStyleCnt="0"/>
      <dgm:spPr/>
    </dgm:pt>
    <dgm:pt modelId="{BD9E2DBF-4202-47AF-836F-224F567AACAD}" type="pres">
      <dgm:prSet presAssocID="{807A17F7-ED17-4F0B-BCBB-2392C51DE450}" presName="node" presStyleLbl="node1" presStyleIdx="1" presStyleCnt="3" custScaleX="118339" custScaleY="122018" custLinFactNeighborX="-1769" custLinFactNeighborY="-82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448D2A-A1C3-4A8A-A12F-A9D054C5BF77}" type="pres">
      <dgm:prSet presAssocID="{F0196CDF-79CE-40D9-B970-6669F05A96D5}" presName="sibTransLast" presStyleLbl="sibTrans2D1" presStyleIdx="1" presStyleCnt="2" custScaleX="193160" custLinFactNeighborX="-63697" custLinFactNeighborY="11099"/>
      <dgm:spPr/>
      <dgm:t>
        <a:bodyPr/>
        <a:lstStyle/>
        <a:p>
          <a:endParaRPr lang="en-US"/>
        </a:p>
      </dgm:t>
    </dgm:pt>
    <dgm:pt modelId="{6B835B8E-DD8B-4884-B279-658307242D88}" type="pres">
      <dgm:prSet presAssocID="{F0196CDF-79CE-40D9-B970-6669F05A96D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75546FE-AB50-45C3-8A91-C096F697703C}" type="pres">
      <dgm:prSet presAssocID="{F0196CDF-79CE-40D9-B970-6669F05A96D5}" presName="lastNode" presStyleLbl="node1" presStyleIdx="2" presStyleCnt="3" custScaleX="104711" custLinFactNeighborX="30978" custLinFactNeighborY="-4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603558-F57C-414D-8989-88394F6D7768}" srcId="{F0196CDF-79CE-40D9-B970-6669F05A96D5}" destId="{807A17F7-ED17-4F0B-BCBB-2392C51DE450}" srcOrd="1" destOrd="0" parTransId="{BCE9DABF-825E-46D5-932B-7ADD0F684C12}" sibTransId="{E163E0DF-1D4F-4510-B7A0-3B4C6A265494}"/>
    <dgm:cxn modelId="{13B860D8-C96C-4083-BB21-7616425D8FE3}" type="presOf" srcId="{01BA378D-4759-4DB1-9745-3E1C10EF2AB9}" destId="{20FDB9DD-7ADA-4145-A2C2-8DE7F4051B43}" srcOrd="0" destOrd="0" presId="urn:microsoft.com/office/officeart/2005/8/layout/equation2"/>
    <dgm:cxn modelId="{09499020-90BC-4CB6-8255-2AFD56B1339A}" srcId="{F0196CDF-79CE-40D9-B970-6669F05A96D5}" destId="{5893049C-FE2B-4242-9C5D-679672BC0542}" srcOrd="0" destOrd="0" parTransId="{37786110-68C4-4CB4-BB6B-48F3FED8B543}" sibTransId="{01BA378D-4759-4DB1-9745-3E1C10EF2AB9}"/>
    <dgm:cxn modelId="{778E4CF7-2B86-4E04-8DF3-DDE6DF3E4D92}" srcId="{F0196CDF-79CE-40D9-B970-6669F05A96D5}" destId="{59AB427B-419F-4795-B360-321DB879AAFC}" srcOrd="2" destOrd="0" parTransId="{5F3AB749-C571-4E56-B78C-CF5CC9741EE7}" sibTransId="{CC15798B-6A10-4C00-8A7D-0EA094B39D9C}"/>
    <dgm:cxn modelId="{75AB1ABF-A07E-4665-BB5A-DC805BEC6DD6}" type="presOf" srcId="{E163E0DF-1D4F-4510-B7A0-3B4C6A265494}" destId="{67448D2A-A1C3-4A8A-A12F-A9D054C5BF77}" srcOrd="0" destOrd="0" presId="urn:microsoft.com/office/officeart/2005/8/layout/equation2"/>
    <dgm:cxn modelId="{4E3622C8-DF04-435E-B409-3C7FF40ED5A1}" type="presOf" srcId="{5893049C-FE2B-4242-9C5D-679672BC0542}" destId="{FD0D68C1-5DB4-4279-9646-73AA4CEB8E6C}" srcOrd="0" destOrd="0" presId="urn:microsoft.com/office/officeart/2005/8/layout/equation2"/>
    <dgm:cxn modelId="{52ED8F6F-9957-42AC-9148-51C604766BE8}" type="presOf" srcId="{807A17F7-ED17-4F0B-BCBB-2392C51DE450}" destId="{BD9E2DBF-4202-47AF-836F-224F567AACAD}" srcOrd="0" destOrd="0" presId="urn:microsoft.com/office/officeart/2005/8/layout/equation2"/>
    <dgm:cxn modelId="{0AC6672B-7233-4155-B11C-19895A5A29B0}" type="presOf" srcId="{E163E0DF-1D4F-4510-B7A0-3B4C6A265494}" destId="{6B835B8E-DD8B-4884-B279-658307242D88}" srcOrd="1" destOrd="0" presId="urn:microsoft.com/office/officeart/2005/8/layout/equation2"/>
    <dgm:cxn modelId="{D795EA24-C656-479D-ADC9-A0EB60965FCF}" type="presOf" srcId="{59AB427B-419F-4795-B360-321DB879AAFC}" destId="{C75546FE-AB50-45C3-8A91-C096F697703C}" srcOrd="0" destOrd="0" presId="urn:microsoft.com/office/officeart/2005/8/layout/equation2"/>
    <dgm:cxn modelId="{1F0B07AC-929C-4D9E-B7D0-C925FD69A005}" type="presOf" srcId="{F0196CDF-79CE-40D9-B970-6669F05A96D5}" destId="{073D7AEA-DF5F-4E98-BC04-4FB7FA052B7F}" srcOrd="0" destOrd="0" presId="urn:microsoft.com/office/officeart/2005/8/layout/equation2"/>
    <dgm:cxn modelId="{7C5F42E0-F790-4D5E-A859-A82591AC97D1}" type="presParOf" srcId="{073D7AEA-DF5F-4E98-BC04-4FB7FA052B7F}" destId="{4339D8D6-D108-466E-AF36-0B3145BB19B1}" srcOrd="0" destOrd="0" presId="urn:microsoft.com/office/officeart/2005/8/layout/equation2"/>
    <dgm:cxn modelId="{DCB496EA-3186-414B-9690-864F6D5ED6CF}" type="presParOf" srcId="{4339D8D6-D108-466E-AF36-0B3145BB19B1}" destId="{FD0D68C1-5DB4-4279-9646-73AA4CEB8E6C}" srcOrd="0" destOrd="0" presId="urn:microsoft.com/office/officeart/2005/8/layout/equation2"/>
    <dgm:cxn modelId="{85773514-8A42-406B-A890-D966901EED60}" type="presParOf" srcId="{4339D8D6-D108-466E-AF36-0B3145BB19B1}" destId="{03F7579C-8D33-47E3-B109-AA9B98483DD1}" srcOrd="1" destOrd="0" presId="urn:microsoft.com/office/officeart/2005/8/layout/equation2"/>
    <dgm:cxn modelId="{B13F6B5D-A31A-4061-986A-A5DE3EE5503C}" type="presParOf" srcId="{4339D8D6-D108-466E-AF36-0B3145BB19B1}" destId="{20FDB9DD-7ADA-4145-A2C2-8DE7F4051B43}" srcOrd="2" destOrd="0" presId="urn:microsoft.com/office/officeart/2005/8/layout/equation2"/>
    <dgm:cxn modelId="{EF7EC001-3450-4647-91DF-502D32EC4B86}" type="presParOf" srcId="{4339D8D6-D108-466E-AF36-0B3145BB19B1}" destId="{AF26D0A1-E45B-4353-B873-1325F4FD6321}" srcOrd="3" destOrd="0" presId="urn:microsoft.com/office/officeart/2005/8/layout/equation2"/>
    <dgm:cxn modelId="{A0B93E64-2A33-4797-A7F8-87A08ED03AE3}" type="presParOf" srcId="{4339D8D6-D108-466E-AF36-0B3145BB19B1}" destId="{BD9E2DBF-4202-47AF-836F-224F567AACAD}" srcOrd="4" destOrd="0" presId="urn:microsoft.com/office/officeart/2005/8/layout/equation2"/>
    <dgm:cxn modelId="{C62A3B06-FB90-4A75-A54A-C781EE1B029E}" type="presParOf" srcId="{073D7AEA-DF5F-4E98-BC04-4FB7FA052B7F}" destId="{67448D2A-A1C3-4A8A-A12F-A9D054C5BF77}" srcOrd="1" destOrd="0" presId="urn:microsoft.com/office/officeart/2005/8/layout/equation2"/>
    <dgm:cxn modelId="{290C52FF-0C18-4819-8D7D-60F11BF21285}" type="presParOf" srcId="{67448D2A-A1C3-4A8A-A12F-A9D054C5BF77}" destId="{6B835B8E-DD8B-4884-B279-658307242D88}" srcOrd="0" destOrd="0" presId="urn:microsoft.com/office/officeart/2005/8/layout/equation2"/>
    <dgm:cxn modelId="{59E714E2-0C34-47EC-897A-E5AAF63BFA0D}" type="presParOf" srcId="{073D7AEA-DF5F-4E98-BC04-4FB7FA052B7F}" destId="{C75546FE-AB50-45C3-8A91-C096F697703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D35567-E6BA-4E9F-B196-3C7CFF0FB8D6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E0EE365-CBBF-40A0-835D-CC52E0F8BAA8}">
      <dgm:prSet phldrT="[Text]"/>
      <dgm:spPr/>
      <dgm:t>
        <a:bodyPr/>
        <a:lstStyle/>
        <a:p>
          <a:r>
            <a:rPr lang="en-US" b="1" dirty="0"/>
            <a:t>Services Provided</a:t>
          </a:r>
        </a:p>
      </dgm:t>
    </dgm:pt>
    <dgm:pt modelId="{5EA8D416-5988-4AE3-8E7B-7FB535CD9931}" type="parTrans" cxnId="{27D5D817-F587-42C4-95DE-AEDE747B8838}">
      <dgm:prSet/>
      <dgm:spPr/>
      <dgm:t>
        <a:bodyPr/>
        <a:lstStyle/>
        <a:p>
          <a:endParaRPr lang="en-US"/>
        </a:p>
      </dgm:t>
    </dgm:pt>
    <dgm:pt modelId="{129A06E9-C329-4C25-AE18-5F0871CE93EF}" type="sibTrans" cxnId="{27D5D817-F587-42C4-95DE-AEDE747B8838}">
      <dgm:prSet/>
      <dgm:spPr/>
      <dgm:t>
        <a:bodyPr/>
        <a:lstStyle/>
        <a:p>
          <a:endParaRPr lang="en-US"/>
        </a:p>
      </dgm:t>
    </dgm:pt>
    <dgm:pt modelId="{42F15A63-4898-43B7-A514-6D3A6F26C0FE}">
      <dgm:prSet phldrT="[Text]"/>
      <dgm:spPr/>
      <dgm:t>
        <a:bodyPr/>
        <a:lstStyle/>
        <a:p>
          <a:r>
            <a:rPr lang="en-US" dirty="0"/>
            <a:t>252.5 hours</a:t>
          </a:r>
        </a:p>
      </dgm:t>
    </dgm:pt>
    <dgm:pt modelId="{13BE327E-3149-4FDE-BFFE-82D7F4B632E8}" type="parTrans" cxnId="{47B06529-A5AF-46AD-8BAB-321FE53DED9E}">
      <dgm:prSet/>
      <dgm:spPr/>
      <dgm:t>
        <a:bodyPr/>
        <a:lstStyle/>
        <a:p>
          <a:endParaRPr lang="en-US"/>
        </a:p>
      </dgm:t>
    </dgm:pt>
    <dgm:pt modelId="{FE9FB4E1-5CA2-46B8-8061-5801CC9398A5}" type="sibTrans" cxnId="{47B06529-A5AF-46AD-8BAB-321FE53DED9E}">
      <dgm:prSet/>
      <dgm:spPr/>
      <dgm:t>
        <a:bodyPr/>
        <a:lstStyle/>
        <a:p>
          <a:endParaRPr lang="en-US"/>
        </a:p>
      </dgm:t>
    </dgm:pt>
    <dgm:pt modelId="{6D09B5E1-D75E-4683-B01C-53724F2D0DD6}">
      <dgm:prSet phldrT="[Text]"/>
      <dgm:spPr/>
      <dgm:t>
        <a:bodyPr/>
        <a:lstStyle/>
        <a:p>
          <a:r>
            <a:rPr lang="en-US" dirty="0"/>
            <a:t>$1129</a:t>
          </a:r>
        </a:p>
      </dgm:t>
    </dgm:pt>
    <dgm:pt modelId="{DA373315-0D34-40C8-A1EA-122210A08ECE}" type="parTrans" cxnId="{0AC0709C-1B8B-4A2F-9D82-F200EA3FA521}">
      <dgm:prSet/>
      <dgm:spPr/>
      <dgm:t>
        <a:bodyPr/>
        <a:lstStyle/>
        <a:p>
          <a:endParaRPr lang="en-US"/>
        </a:p>
      </dgm:t>
    </dgm:pt>
    <dgm:pt modelId="{62B47BE9-574B-43AE-BF3B-1013A72087CD}" type="sibTrans" cxnId="{0AC0709C-1B8B-4A2F-9D82-F200EA3FA521}">
      <dgm:prSet/>
      <dgm:spPr/>
      <dgm:t>
        <a:bodyPr/>
        <a:lstStyle/>
        <a:p>
          <a:endParaRPr lang="en-US"/>
        </a:p>
      </dgm:t>
    </dgm:pt>
    <dgm:pt modelId="{97DB4C46-4A07-4170-91A1-D89F8AD3F9FD}">
      <dgm:prSet phldrT="[Text]"/>
      <dgm:spPr/>
      <dgm:t>
        <a:bodyPr/>
        <a:lstStyle/>
        <a:p>
          <a:r>
            <a:rPr lang="en-US" dirty="0"/>
            <a:t>229.75 hours</a:t>
          </a:r>
        </a:p>
      </dgm:t>
    </dgm:pt>
    <dgm:pt modelId="{A84627F3-36C7-4FCE-8288-BECE9BDF4659}" type="parTrans" cxnId="{FD8A3016-3E2E-4957-A6A5-845EBE1EF342}">
      <dgm:prSet/>
      <dgm:spPr/>
      <dgm:t>
        <a:bodyPr/>
        <a:lstStyle/>
        <a:p>
          <a:endParaRPr lang="en-US"/>
        </a:p>
      </dgm:t>
    </dgm:pt>
    <dgm:pt modelId="{B000D9D1-3225-42D8-AA81-10D3E9B513BF}" type="sibTrans" cxnId="{FD8A3016-3E2E-4957-A6A5-845EBE1EF342}">
      <dgm:prSet/>
      <dgm:spPr/>
      <dgm:t>
        <a:bodyPr/>
        <a:lstStyle/>
        <a:p>
          <a:endParaRPr lang="en-US"/>
        </a:p>
      </dgm:t>
    </dgm:pt>
    <dgm:pt modelId="{277F8A91-6FF9-430B-A4AE-0D4C3A3F54AC}">
      <dgm:prSet phldrT="[Text]"/>
      <dgm:spPr/>
      <dgm:t>
        <a:bodyPr/>
        <a:lstStyle/>
        <a:p>
          <a:r>
            <a:rPr lang="en-US" dirty="0"/>
            <a:t>58 hours</a:t>
          </a:r>
        </a:p>
      </dgm:t>
    </dgm:pt>
    <dgm:pt modelId="{1508494B-77D3-489D-818E-EF34192138A8}" type="parTrans" cxnId="{C13A89DF-9825-4BBE-A9B8-A60AF9B0C6A8}">
      <dgm:prSet/>
      <dgm:spPr/>
      <dgm:t>
        <a:bodyPr/>
        <a:lstStyle/>
        <a:p>
          <a:endParaRPr lang="en-US"/>
        </a:p>
      </dgm:t>
    </dgm:pt>
    <dgm:pt modelId="{D2529CC0-4F09-442B-97C3-D79FA209069D}" type="sibTrans" cxnId="{C13A89DF-9825-4BBE-A9B8-A60AF9B0C6A8}">
      <dgm:prSet/>
      <dgm:spPr/>
      <dgm:t>
        <a:bodyPr/>
        <a:lstStyle/>
        <a:p>
          <a:endParaRPr lang="en-US"/>
        </a:p>
      </dgm:t>
    </dgm:pt>
    <dgm:pt modelId="{ABC531BD-C4EB-4F1F-B3ED-6D7AE9C2783D}">
      <dgm:prSet phldrT="[Text]"/>
      <dgm:spPr/>
      <dgm:t>
        <a:bodyPr/>
        <a:lstStyle/>
        <a:p>
          <a:r>
            <a:rPr lang="en-US" dirty="0"/>
            <a:t>708 units</a:t>
          </a:r>
        </a:p>
      </dgm:t>
    </dgm:pt>
    <dgm:pt modelId="{732781C4-3887-4721-8938-25904DDFF455}" type="parTrans" cxnId="{3D5C71A0-B728-499B-AA7E-EE0F83026F82}">
      <dgm:prSet/>
      <dgm:spPr/>
      <dgm:t>
        <a:bodyPr/>
        <a:lstStyle/>
        <a:p>
          <a:endParaRPr lang="en-US"/>
        </a:p>
      </dgm:t>
    </dgm:pt>
    <dgm:pt modelId="{E979A377-75E1-42E2-A0E1-79E6399D9319}" type="sibTrans" cxnId="{3D5C71A0-B728-499B-AA7E-EE0F83026F82}">
      <dgm:prSet/>
      <dgm:spPr/>
      <dgm:t>
        <a:bodyPr/>
        <a:lstStyle/>
        <a:p>
          <a:endParaRPr lang="en-US"/>
        </a:p>
      </dgm:t>
    </dgm:pt>
    <dgm:pt modelId="{AB0405CF-83F2-4901-B7DA-E0BEA9296E6B}">
      <dgm:prSet phldrT="[Text]"/>
      <dgm:spPr/>
      <dgm:t>
        <a:bodyPr/>
        <a:lstStyle/>
        <a:p>
          <a:r>
            <a:rPr lang="en-US" dirty="0"/>
            <a:t>776 hours</a:t>
          </a:r>
        </a:p>
      </dgm:t>
    </dgm:pt>
    <dgm:pt modelId="{8FD0F672-F4EF-4DB4-A463-DE7958F2713F}" type="parTrans" cxnId="{95F3A40B-189C-4991-9BE9-D4E8DF7E8295}">
      <dgm:prSet/>
      <dgm:spPr/>
      <dgm:t>
        <a:bodyPr/>
        <a:lstStyle/>
        <a:p>
          <a:endParaRPr lang="en-US"/>
        </a:p>
      </dgm:t>
    </dgm:pt>
    <dgm:pt modelId="{3D36FA29-40E1-436D-AEA0-32FFDC581BE2}" type="sibTrans" cxnId="{95F3A40B-189C-4991-9BE9-D4E8DF7E8295}">
      <dgm:prSet/>
      <dgm:spPr/>
      <dgm:t>
        <a:bodyPr/>
        <a:lstStyle/>
        <a:p>
          <a:endParaRPr lang="en-US"/>
        </a:p>
      </dgm:t>
    </dgm:pt>
    <dgm:pt modelId="{DFEE26DC-5F33-4EA6-9420-35E7BFA6734C}" type="pres">
      <dgm:prSet presAssocID="{78D35567-E6BA-4E9F-B196-3C7CFF0FB8D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53AA7EF-BFB8-4DDE-8AFA-1DE3A725EC6A}" type="pres">
      <dgm:prSet presAssocID="{DE0EE365-CBBF-40A0-835D-CC52E0F8BAA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7F9E7E4B-08C3-484F-8E60-B2C0FC9F9779}" type="pres">
      <dgm:prSet presAssocID="{42F15A63-4898-43B7-A514-6D3A6F26C0FE}" presName="Accent1" presStyleCnt="0"/>
      <dgm:spPr/>
    </dgm:pt>
    <dgm:pt modelId="{DA3C3AD5-85CF-4F03-BBD7-AF45A298B733}" type="pres">
      <dgm:prSet presAssocID="{42F15A63-4898-43B7-A514-6D3A6F26C0FE}" presName="Accent" presStyleLbl="bgShp" presStyleIdx="0" presStyleCnt="6"/>
      <dgm:spPr/>
    </dgm:pt>
    <dgm:pt modelId="{55E18E36-D42C-4447-9759-86FA901A5EC7}" type="pres">
      <dgm:prSet presAssocID="{42F15A63-4898-43B7-A514-6D3A6F26C0FE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2C007-3759-49DB-BB46-A484974D1DEC}" type="pres">
      <dgm:prSet presAssocID="{6D09B5E1-D75E-4683-B01C-53724F2D0DD6}" presName="Accent2" presStyleCnt="0"/>
      <dgm:spPr/>
    </dgm:pt>
    <dgm:pt modelId="{23AE4950-5709-410D-8348-30485169FD80}" type="pres">
      <dgm:prSet presAssocID="{6D09B5E1-D75E-4683-B01C-53724F2D0DD6}" presName="Accent" presStyleLbl="bgShp" presStyleIdx="1" presStyleCnt="6"/>
      <dgm:spPr/>
    </dgm:pt>
    <dgm:pt modelId="{99FC4049-E2CF-4562-B84D-CE93DAB3E862}" type="pres">
      <dgm:prSet presAssocID="{6D09B5E1-D75E-4683-B01C-53724F2D0DD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83C4B-6D9C-4E3F-989A-4E49CFE712D8}" type="pres">
      <dgm:prSet presAssocID="{97DB4C46-4A07-4170-91A1-D89F8AD3F9FD}" presName="Accent3" presStyleCnt="0"/>
      <dgm:spPr/>
    </dgm:pt>
    <dgm:pt modelId="{024689DB-0087-4C41-BBD4-1105E0ADFCC3}" type="pres">
      <dgm:prSet presAssocID="{97DB4C46-4A07-4170-91A1-D89F8AD3F9FD}" presName="Accent" presStyleLbl="bgShp" presStyleIdx="2" presStyleCnt="6"/>
      <dgm:spPr/>
    </dgm:pt>
    <dgm:pt modelId="{0DDF9E3F-129C-44AD-9CA5-48B2D94CE85F}" type="pres">
      <dgm:prSet presAssocID="{97DB4C46-4A07-4170-91A1-D89F8AD3F9F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E983B-57E6-40D7-A1D2-C8640EB5911D}" type="pres">
      <dgm:prSet presAssocID="{277F8A91-6FF9-430B-A4AE-0D4C3A3F54AC}" presName="Accent4" presStyleCnt="0"/>
      <dgm:spPr/>
    </dgm:pt>
    <dgm:pt modelId="{558D9796-D4BC-46B9-9E9F-C8D1BCD48BD9}" type="pres">
      <dgm:prSet presAssocID="{277F8A91-6FF9-430B-A4AE-0D4C3A3F54AC}" presName="Accent" presStyleLbl="bgShp" presStyleIdx="3" presStyleCnt="6"/>
      <dgm:spPr/>
    </dgm:pt>
    <dgm:pt modelId="{7EDA2F3F-16D0-4165-901E-45941860A647}" type="pres">
      <dgm:prSet presAssocID="{277F8A91-6FF9-430B-A4AE-0D4C3A3F54AC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1C5D17-5123-4118-B93B-AA61ECD26E21}" type="pres">
      <dgm:prSet presAssocID="{ABC531BD-C4EB-4F1F-B3ED-6D7AE9C2783D}" presName="Accent5" presStyleCnt="0"/>
      <dgm:spPr/>
    </dgm:pt>
    <dgm:pt modelId="{7E0F5D2B-CFCC-404B-8B2D-EA133B04B360}" type="pres">
      <dgm:prSet presAssocID="{ABC531BD-C4EB-4F1F-B3ED-6D7AE9C2783D}" presName="Accent" presStyleLbl="bgShp" presStyleIdx="4" presStyleCnt="6"/>
      <dgm:spPr/>
    </dgm:pt>
    <dgm:pt modelId="{04EC6160-62A9-47C0-BDC5-746F519C7FE7}" type="pres">
      <dgm:prSet presAssocID="{ABC531BD-C4EB-4F1F-B3ED-6D7AE9C2783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3312C-2EFE-49F4-8E26-C5E4404A61F5}" type="pres">
      <dgm:prSet presAssocID="{AB0405CF-83F2-4901-B7DA-E0BEA9296E6B}" presName="Accent6" presStyleCnt="0"/>
      <dgm:spPr/>
    </dgm:pt>
    <dgm:pt modelId="{5E6BC141-82C0-4DFA-9A0E-C51FEF5998CE}" type="pres">
      <dgm:prSet presAssocID="{AB0405CF-83F2-4901-B7DA-E0BEA9296E6B}" presName="Accent" presStyleLbl="bgShp" presStyleIdx="5" presStyleCnt="6"/>
      <dgm:spPr/>
    </dgm:pt>
    <dgm:pt modelId="{56999317-094F-43E8-B6C1-58B9FE6BB835}" type="pres">
      <dgm:prSet presAssocID="{AB0405CF-83F2-4901-B7DA-E0BEA9296E6B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D5D817-F587-42C4-95DE-AEDE747B8838}" srcId="{78D35567-E6BA-4E9F-B196-3C7CFF0FB8D6}" destId="{DE0EE365-CBBF-40A0-835D-CC52E0F8BAA8}" srcOrd="0" destOrd="0" parTransId="{5EA8D416-5988-4AE3-8E7B-7FB535CD9931}" sibTransId="{129A06E9-C329-4C25-AE18-5F0871CE93EF}"/>
    <dgm:cxn modelId="{FD8A3016-3E2E-4957-A6A5-845EBE1EF342}" srcId="{DE0EE365-CBBF-40A0-835D-CC52E0F8BAA8}" destId="{97DB4C46-4A07-4170-91A1-D89F8AD3F9FD}" srcOrd="2" destOrd="0" parTransId="{A84627F3-36C7-4FCE-8288-BECE9BDF4659}" sibTransId="{B000D9D1-3225-42D8-AA81-10D3E9B513BF}"/>
    <dgm:cxn modelId="{762BD32A-4C70-4302-826C-49805EFA0EB7}" type="presOf" srcId="{AB0405CF-83F2-4901-B7DA-E0BEA9296E6B}" destId="{56999317-094F-43E8-B6C1-58B9FE6BB835}" srcOrd="0" destOrd="0" presId="urn:microsoft.com/office/officeart/2011/layout/HexagonRadial"/>
    <dgm:cxn modelId="{9FAD702A-7B29-4A7A-9948-3D104FEDB730}" type="presOf" srcId="{277F8A91-6FF9-430B-A4AE-0D4C3A3F54AC}" destId="{7EDA2F3F-16D0-4165-901E-45941860A647}" srcOrd="0" destOrd="0" presId="urn:microsoft.com/office/officeart/2011/layout/HexagonRadial"/>
    <dgm:cxn modelId="{C13A89DF-9825-4BBE-A9B8-A60AF9B0C6A8}" srcId="{DE0EE365-CBBF-40A0-835D-CC52E0F8BAA8}" destId="{277F8A91-6FF9-430B-A4AE-0D4C3A3F54AC}" srcOrd="3" destOrd="0" parTransId="{1508494B-77D3-489D-818E-EF34192138A8}" sibTransId="{D2529CC0-4F09-442B-97C3-D79FA209069D}"/>
    <dgm:cxn modelId="{42F60803-9DE1-445F-8B2D-71BFE0174533}" type="presOf" srcId="{42F15A63-4898-43B7-A514-6D3A6F26C0FE}" destId="{55E18E36-D42C-4447-9759-86FA901A5EC7}" srcOrd="0" destOrd="0" presId="urn:microsoft.com/office/officeart/2011/layout/HexagonRadial"/>
    <dgm:cxn modelId="{938918AD-8EC9-426F-9FBA-0817FAB456FB}" type="presOf" srcId="{97DB4C46-4A07-4170-91A1-D89F8AD3F9FD}" destId="{0DDF9E3F-129C-44AD-9CA5-48B2D94CE85F}" srcOrd="0" destOrd="0" presId="urn:microsoft.com/office/officeart/2011/layout/HexagonRadial"/>
    <dgm:cxn modelId="{0AC0709C-1B8B-4A2F-9D82-F200EA3FA521}" srcId="{DE0EE365-CBBF-40A0-835D-CC52E0F8BAA8}" destId="{6D09B5E1-D75E-4683-B01C-53724F2D0DD6}" srcOrd="1" destOrd="0" parTransId="{DA373315-0D34-40C8-A1EA-122210A08ECE}" sibTransId="{62B47BE9-574B-43AE-BF3B-1013A72087CD}"/>
    <dgm:cxn modelId="{47B06529-A5AF-46AD-8BAB-321FE53DED9E}" srcId="{DE0EE365-CBBF-40A0-835D-CC52E0F8BAA8}" destId="{42F15A63-4898-43B7-A514-6D3A6F26C0FE}" srcOrd="0" destOrd="0" parTransId="{13BE327E-3149-4FDE-BFFE-82D7F4B632E8}" sibTransId="{FE9FB4E1-5CA2-46B8-8061-5801CC9398A5}"/>
    <dgm:cxn modelId="{95F3A40B-189C-4991-9BE9-D4E8DF7E8295}" srcId="{DE0EE365-CBBF-40A0-835D-CC52E0F8BAA8}" destId="{AB0405CF-83F2-4901-B7DA-E0BEA9296E6B}" srcOrd="5" destOrd="0" parTransId="{8FD0F672-F4EF-4DB4-A463-DE7958F2713F}" sibTransId="{3D36FA29-40E1-436D-AEA0-32FFDC581BE2}"/>
    <dgm:cxn modelId="{444FB102-BBB8-486C-A4DC-A190B8A095A1}" type="presOf" srcId="{DE0EE365-CBBF-40A0-835D-CC52E0F8BAA8}" destId="{653AA7EF-BFB8-4DDE-8AFA-1DE3A725EC6A}" srcOrd="0" destOrd="0" presId="urn:microsoft.com/office/officeart/2011/layout/HexagonRadial"/>
    <dgm:cxn modelId="{03605DED-6067-40C0-AFFF-3F29B6D99F85}" type="presOf" srcId="{6D09B5E1-D75E-4683-B01C-53724F2D0DD6}" destId="{99FC4049-E2CF-4562-B84D-CE93DAB3E862}" srcOrd="0" destOrd="0" presId="urn:microsoft.com/office/officeart/2011/layout/HexagonRadial"/>
    <dgm:cxn modelId="{3D5C71A0-B728-499B-AA7E-EE0F83026F82}" srcId="{DE0EE365-CBBF-40A0-835D-CC52E0F8BAA8}" destId="{ABC531BD-C4EB-4F1F-B3ED-6D7AE9C2783D}" srcOrd="4" destOrd="0" parTransId="{732781C4-3887-4721-8938-25904DDFF455}" sibTransId="{E979A377-75E1-42E2-A0E1-79E6399D9319}"/>
    <dgm:cxn modelId="{E2872808-3928-4557-8C02-11D4E6DC9B05}" type="presOf" srcId="{ABC531BD-C4EB-4F1F-B3ED-6D7AE9C2783D}" destId="{04EC6160-62A9-47C0-BDC5-746F519C7FE7}" srcOrd="0" destOrd="0" presId="urn:microsoft.com/office/officeart/2011/layout/HexagonRadial"/>
    <dgm:cxn modelId="{FD5ADBD0-43AB-4E7D-8297-263DB5EAE4CF}" type="presOf" srcId="{78D35567-E6BA-4E9F-B196-3C7CFF0FB8D6}" destId="{DFEE26DC-5F33-4EA6-9420-35E7BFA6734C}" srcOrd="0" destOrd="0" presId="urn:microsoft.com/office/officeart/2011/layout/HexagonRadial"/>
    <dgm:cxn modelId="{B0573562-800C-4E35-BF9D-052E36889806}" type="presParOf" srcId="{DFEE26DC-5F33-4EA6-9420-35E7BFA6734C}" destId="{653AA7EF-BFB8-4DDE-8AFA-1DE3A725EC6A}" srcOrd="0" destOrd="0" presId="urn:microsoft.com/office/officeart/2011/layout/HexagonRadial"/>
    <dgm:cxn modelId="{A77E4238-458D-44B3-8A4C-714111224BAC}" type="presParOf" srcId="{DFEE26DC-5F33-4EA6-9420-35E7BFA6734C}" destId="{7F9E7E4B-08C3-484F-8E60-B2C0FC9F9779}" srcOrd="1" destOrd="0" presId="urn:microsoft.com/office/officeart/2011/layout/HexagonRadial"/>
    <dgm:cxn modelId="{7FEEA530-05FC-4F9C-8650-68D18A875039}" type="presParOf" srcId="{7F9E7E4B-08C3-484F-8E60-B2C0FC9F9779}" destId="{DA3C3AD5-85CF-4F03-BBD7-AF45A298B733}" srcOrd="0" destOrd="0" presId="urn:microsoft.com/office/officeart/2011/layout/HexagonRadial"/>
    <dgm:cxn modelId="{3966280F-EFE4-45CC-8EAC-9908D5CDB55D}" type="presParOf" srcId="{DFEE26DC-5F33-4EA6-9420-35E7BFA6734C}" destId="{55E18E36-D42C-4447-9759-86FA901A5EC7}" srcOrd="2" destOrd="0" presId="urn:microsoft.com/office/officeart/2011/layout/HexagonRadial"/>
    <dgm:cxn modelId="{06F96B25-D840-473A-8221-12B62FB9B1CF}" type="presParOf" srcId="{DFEE26DC-5F33-4EA6-9420-35E7BFA6734C}" destId="{E072C007-3759-49DB-BB46-A484974D1DEC}" srcOrd="3" destOrd="0" presId="urn:microsoft.com/office/officeart/2011/layout/HexagonRadial"/>
    <dgm:cxn modelId="{2DF57A80-2A5B-4BA1-AF3D-0C8F4B4672A3}" type="presParOf" srcId="{E072C007-3759-49DB-BB46-A484974D1DEC}" destId="{23AE4950-5709-410D-8348-30485169FD80}" srcOrd="0" destOrd="0" presId="urn:microsoft.com/office/officeart/2011/layout/HexagonRadial"/>
    <dgm:cxn modelId="{B9A6E849-929B-4797-AFBB-B8F50BE315BB}" type="presParOf" srcId="{DFEE26DC-5F33-4EA6-9420-35E7BFA6734C}" destId="{99FC4049-E2CF-4562-B84D-CE93DAB3E862}" srcOrd="4" destOrd="0" presId="urn:microsoft.com/office/officeart/2011/layout/HexagonRadial"/>
    <dgm:cxn modelId="{7426390C-619E-456D-ACB6-0D5310898FD7}" type="presParOf" srcId="{DFEE26DC-5F33-4EA6-9420-35E7BFA6734C}" destId="{67783C4B-6D9C-4E3F-989A-4E49CFE712D8}" srcOrd="5" destOrd="0" presId="urn:microsoft.com/office/officeart/2011/layout/HexagonRadial"/>
    <dgm:cxn modelId="{AF0CE7FC-1DD5-4DA0-B3BA-2A625963F275}" type="presParOf" srcId="{67783C4B-6D9C-4E3F-989A-4E49CFE712D8}" destId="{024689DB-0087-4C41-BBD4-1105E0ADFCC3}" srcOrd="0" destOrd="0" presId="urn:microsoft.com/office/officeart/2011/layout/HexagonRadial"/>
    <dgm:cxn modelId="{789BCD5B-C480-43EF-80FE-CFB1C6F726DF}" type="presParOf" srcId="{DFEE26DC-5F33-4EA6-9420-35E7BFA6734C}" destId="{0DDF9E3F-129C-44AD-9CA5-48B2D94CE85F}" srcOrd="6" destOrd="0" presId="urn:microsoft.com/office/officeart/2011/layout/HexagonRadial"/>
    <dgm:cxn modelId="{1ABF6411-CA16-484E-A7CC-942DD57A97F5}" type="presParOf" srcId="{DFEE26DC-5F33-4EA6-9420-35E7BFA6734C}" destId="{B25E983B-57E6-40D7-A1D2-C8640EB5911D}" srcOrd="7" destOrd="0" presId="urn:microsoft.com/office/officeart/2011/layout/HexagonRadial"/>
    <dgm:cxn modelId="{B0307870-DBD9-4713-AC7F-F017D710CFF1}" type="presParOf" srcId="{B25E983B-57E6-40D7-A1D2-C8640EB5911D}" destId="{558D9796-D4BC-46B9-9E9F-C8D1BCD48BD9}" srcOrd="0" destOrd="0" presId="urn:microsoft.com/office/officeart/2011/layout/HexagonRadial"/>
    <dgm:cxn modelId="{26A43DAA-5AE2-4F0A-9111-493640349FAC}" type="presParOf" srcId="{DFEE26DC-5F33-4EA6-9420-35E7BFA6734C}" destId="{7EDA2F3F-16D0-4165-901E-45941860A647}" srcOrd="8" destOrd="0" presId="urn:microsoft.com/office/officeart/2011/layout/HexagonRadial"/>
    <dgm:cxn modelId="{2E2420BB-3BFB-4DCA-8288-CE4A059EFC1C}" type="presParOf" srcId="{DFEE26DC-5F33-4EA6-9420-35E7BFA6734C}" destId="{D91C5D17-5123-4118-B93B-AA61ECD26E21}" srcOrd="9" destOrd="0" presId="urn:microsoft.com/office/officeart/2011/layout/HexagonRadial"/>
    <dgm:cxn modelId="{B5C25519-A841-44F9-8224-2D02CBA9EA4C}" type="presParOf" srcId="{D91C5D17-5123-4118-B93B-AA61ECD26E21}" destId="{7E0F5D2B-CFCC-404B-8B2D-EA133B04B360}" srcOrd="0" destOrd="0" presId="urn:microsoft.com/office/officeart/2011/layout/HexagonRadial"/>
    <dgm:cxn modelId="{9A8BF15B-8FD8-4DF7-86B9-9883F91D4A2D}" type="presParOf" srcId="{DFEE26DC-5F33-4EA6-9420-35E7BFA6734C}" destId="{04EC6160-62A9-47C0-BDC5-746F519C7FE7}" srcOrd="10" destOrd="0" presId="urn:microsoft.com/office/officeart/2011/layout/HexagonRadial"/>
    <dgm:cxn modelId="{94776F21-7FB0-4AEE-A105-3DB61EBA3A3F}" type="presParOf" srcId="{DFEE26DC-5F33-4EA6-9420-35E7BFA6734C}" destId="{7EC3312C-2EFE-49F4-8E26-C5E4404A61F5}" srcOrd="11" destOrd="0" presId="urn:microsoft.com/office/officeart/2011/layout/HexagonRadial"/>
    <dgm:cxn modelId="{CC379F83-B280-43E2-8743-082CC1245648}" type="presParOf" srcId="{7EC3312C-2EFE-49F4-8E26-C5E4404A61F5}" destId="{5E6BC141-82C0-4DFA-9A0E-C51FEF5998CE}" srcOrd="0" destOrd="0" presId="urn:microsoft.com/office/officeart/2011/layout/HexagonRadial"/>
    <dgm:cxn modelId="{5B4DEA98-9E15-4897-B99E-46165B211989}" type="presParOf" srcId="{DFEE26DC-5F33-4EA6-9420-35E7BFA6734C}" destId="{56999317-094F-43E8-B6C1-58B9FE6BB83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D68C1-5DB4-4279-9646-73AA4CEB8E6C}">
      <dsp:nvSpPr>
        <dsp:cNvPr id="0" name=""/>
        <dsp:cNvSpPr/>
      </dsp:nvSpPr>
      <dsp:spPr>
        <a:xfrm>
          <a:off x="2777770" y="0"/>
          <a:ext cx="1661995" cy="16470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>
              <a:solidFill>
                <a:schemeClr val="bg2">
                  <a:lumMod val="25000"/>
                </a:schemeClr>
              </a:solidFill>
            </a:rPr>
            <a:t>23</a:t>
          </a:r>
        </a:p>
      </dsp:txBody>
      <dsp:txXfrm>
        <a:off x="3021164" y="241211"/>
        <a:ext cx="1175207" cy="1164670"/>
      </dsp:txXfrm>
    </dsp:sp>
    <dsp:sp modelId="{20FDB9DD-7ADA-4145-A2C2-8DE7F4051B43}">
      <dsp:nvSpPr>
        <dsp:cNvPr id="0" name=""/>
        <dsp:cNvSpPr/>
      </dsp:nvSpPr>
      <dsp:spPr>
        <a:xfrm>
          <a:off x="3173129" y="1750260"/>
          <a:ext cx="852448" cy="85244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3286121" y="2076236"/>
        <a:ext cx="626464" cy="200496"/>
      </dsp:txXfrm>
    </dsp:sp>
    <dsp:sp modelId="{BD9E2DBF-4202-47AF-836F-224F567AACAD}">
      <dsp:nvSpPr>
        <dsp:cNvPr id="0" name=""/>
        <dsp:cNvSpPr/>
      </dsp:nvSpPr>
      <dsp:spPr>
        <a:xfrm>
          <a:off x="2729724" y="2640462"/>
          <a:ext cx="1739274" cy="17933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>
              <a:solidFill>
                <a:schemeClr val="bg2">
                  <a:lumMod val="25000"/>
                </a:schemeClr>
              </a:solidFill>
            </a:rPr>
            <a:t>16</a:t>
          </a:r>
        </a:p>
      </dsp:txBody>
      <dsp:txXfrm>
        <a:off x="2984435" y="2903091"/>
        <a:ext cx="1229852" cy="1268088"/>
      </dsp:txXfrm>
    </dsp:sp>
    <dsp:sp modelId="{67448D2A-A1C3-4A8A-A12F-A9D054C5BF77}">
      <dsp:nvSpPr>
        <dsp:cNvPr id="0" name=""/>
        <dsp:cNvSpPr/>
      </dsp:nvSpPr>
      <dsp:spPr>
        <a:xfrm rot="21529596">
          <a:off x="4117747" y="1975331"/>
          <a:ext cx="1074774" cy="5467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4117764" y="2086358"/>
        <a:ext cx="910751" cy="328046"/>
      </dsp:txXfrm>
    </dsp:sp>
    <dsp:sp modelId="{C75546FE-AB50-45C3-8A91-C096F697703C}">
      <dsp:nvSpPr>
        <dsp:cNvPr id="0" name=""/>
        <dsp:cNvSpPr/>
      </dsp:nvSpPr>
      <dsp:spPr>
        <a:xfrm>
          <a:off x="5518267" y="676339"/>
          <a:ext cx="3077957" cy="29394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>
              <a:solidFill>
                <a:schemeClr val="bg2">
                  <a:lumMod val="25000"/>
                </a:schemeClr>
              </a:solidFill>
            </a:rPr>
            <a:t>39 victims</a:t>
          </a:r>
        </a:p>
      </dsp:txBody>
      <dsp:txXfrm>
        <a:off x="5969023" y="1106816"/>
        <a:ext cx="2176445" cy="2078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AA7EF-BFB8-4DDE-8AFA-1DE3A725EC6A}">
      <dsp:nvSpPr>
        <dsp:cNvPr id="0" name=""/>
        <dsp:cNvSpPr/>
      </dsp:nvSpPr>
      <dsp:spPr>
        <a:xfrm>
          <a:off x="3744236" y="1549718"/>
          <a:ext cx="1969759" cy="170392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/>
            <a:t>Services Provided</a:t>
          </a:r>
        </a:p>
      </dsp:txBody>
      <dsp:txXfrm>
        <a:off x="4070653" y="1832082"/>
        <a:ext cx="1316925" cy="1139193"/>
      </dsp:txXfrm>
    </dsp:sp>
    <dsp:sp modelId="{23AE4950-5709-410D-8348-30485169FD80}">
      <dsp:nvSpPr>
        <dsp:cNvPr id="0" name=""/>
        <dsp:cNvSpPr/>
      </dsp:nvSpPr>
      <dsp:spPr>
        <a:xfrm>
          <a:off x="4977684" y="734506"/>
          <a:ext cx="743184" cy="6403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18E36-D42C-4447-9759-86FA901A5EC7}">
      <dsp:nvSpPr>
        <dsp:cNvPr id="0" name=""/>
        <dsp:cNvSpPr/>
      </dsp:nvSpPr>
      <dsp:spPr>
        <a:xfrm>
          <a:off x="3925679" y="0"/>
          <a:ext cx="1614203" cy="13964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252.5 hours</a:t>
          </a:r>
        </a:p>
      </dsp:txBody>
      <dsp:txXfrm>
        <a:off x="4193187" y="231426"/>
        <a:ext cx="1079187" cy="933623"/>
      </dsp:txXfrm>
    </dsp:sp>
    <dsp:sp modelId="{024689DB-0087-4C41-BBD4-1105E0ADFCC3}">
      <dsp:nvSpPr>
        <dsp:cNvPr id="0" name=""/>
        <dsp:cNvSpPr/>
      </dsp:nvSpPr>
      <dsp:spPr>
        <a:xfrm>
          <a:off x="5845037" y="1931623"/>
          <a:ext cx="743184" cy="6403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C4049-E2CF-4562-B84D-CE93DAB3E862}">
      <dsp:nvSpPr>
        <dsp:cNvPr id="0" name=""/>
        <dsp:cNvSpPr/>
      </dsp:nvSpPr>
      <dsp:spPr>
        <a:xfrm>
          <a:off x="5406091" y="858926"/>
          <a:ext cx="1614203" cy="13964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$1129</a:t>
          </a:r>
        </a:p>
      </dsp:txBody>
      <dsp:txXfrm>
        <a:off x="5673599" y="1090352"/>
        <a:ext cx="1079187" cy="933623"/>
      </dsp:txXfrm>
    </dsp:sp>
    <dsp:sp modelId="{558D9796-D4BC-46B9-9E9F-C8D1BCD48BD9}">
      <dsp:nvSpPr>
        <dsp:cNvPr id="0" name=""/>
        <dsp:cNvSpPr/>
      </dsp:nvSpPr>
      <dsp:spPr>
        <a:xfrm>
          <a:off x="5242517" y="3282942"/>
          <a:ext cx="743184" cy="6403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DF9E3F-129C-44AD-9CA5-48B2D94CE85F}">
      <dsp:nvSpPr>
        <dsp:cNvPr id="0" name=""/>
        <dsp:cNvSpPr/>
      </dsp:nvSpPr>
      <dsp:spPr>
        <a:xfrm>
          <a:off x="5406091" y="2547475"/>
          <a:ext cx="1614203" cy="13964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229.75 hours</a:t>
          </a:r>
        </a:p>
      </dsp:txBody>
      <dsp:txXfrm>
        <a:off x="5673599" y="2778901"/>
        <a:ext cx="1079187" cy="933623"/>
      </dsp:txXfrm>
    </dsp:sp>
    <dsp:sp modelId="{7E0F5D2B-CFCC-404B-8B2D-EA133B04B360}">
      <dsp:nvSpPr>
        <dsp:cNvPr id="0" name=""/>
        <dsp:cNvSpPr/>
      </dsp:nvSpPr>
      <dsp:spPr>
        <a:xfrm>
          <a:off x="3747901" y="3423214"/>
          <a:ext cx="743184" cy="6403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A2F3F-16D0-4165-901E-45941860A647}">
      <dsp:nvSpPr>
        <dsp:cNvPr id="0" name=""/>
        <dsp:cNvSpPr/>
      </dsp:nvSpPr>
      <dsp:spPr>
        <a:xfrm>
          <a:off x="3925679" y="3407362"/>
          <a:ext cx="1614203" cy="13964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58 hours</a:t>
          </a:r>
        </a:p>
      </dsp:txBody>
      <dsp:txXfrm>
        <a:off x="4193187" y="3638788"/>
        <a:ext cx="1079187" cy="933623"/>
      </dsp:txXfrm>
    </dsp:sp>
    <dsp:sp modelId="{5E6BC141-82C0-4DFA-9A0E-C51FEF5998CE}">
      <dsp:nvSpPr>
        <dsp:cNvPr id="0" name=""/>
        <dsp:cNvSpPr/>
      </dsp:nvSpPr>
      <dsp:spPr>
        <a:xfrm>
          <a:off x="2866344" y="2226578"/>
          <a:ext cx="743184" cy="640351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EC6160-62A9-47C0-BDC5-746F519C7FE7}">
      <dsp:nvSpPr>
        <dsp:cNvPr id="0" name=""/>
        <dsp:cNvSpPr/>
      </dsp:nvSpPr>
      <dsp:spPr>
        <a:xfrm>
          <a:off x="2438394" y="2548436"/>
          <a:ext cx="1614203" cy="13964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708 units</a:t>
          </a:r>
        </a:p>
      </dsp:txBody>
      <dsp:txXfrm>
        <a:off x="2705902" y="2779862"/>
        <a:ext cx="1079187" cy="933623"/>
      </dsp:txXfrm>
    </dsp:sp>
    <dsp:sp modelId="{56999317-094F-43E8-B6C1-58B9FE6BB835}">
      <dsp:nvSpPr>
        <dsp:cNvPr id="0" name=""/>
        <dsp:cNvSpPr/>
      </dsp:nvSpPr>
      <dsp:spPr>
        <a:xfrm>
          <a:off x="2438394" y="857004"/>
          <a:ext cx="1614203" cy="1396475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776 hours</a:t>
          </a:r>
        </a:p>
      </dsp:txBody>
      <dsp:txXfrm>
        <a:off x="2705902" y="1088430"/>
        <a:ext cx="1079187" cy="9336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0.52073</cdr:x>
      <cdr:y>0.25144</cdr:y>
    </cdr:from>
    <cdr:to>
      <cdr:x>0.93338</cdr:x>
      <cdr:y>0.4434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4830" y="927269"/>
          <a:ext cx="2222696" cy="7078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2000" b="1" dirty="0">
              <a:solidFill>
                <a:schemeClr val="tx2">
                  <a:lumMod val="75000"/>
                </a:schemeClr>
              </a:solidFill>
            </a:rPr>
            <a:t>Caucasian      43%</a:t>
          </a:r>
        </a:p>
      </cdr:txBody>
    </cdr:sp>
  </cdr:relSizeAnchor>
  <cdr:relSizeAnchor xmlns:cdr="http://schemas.openxmlformats.org/drawingml/2006/chartDrawing">
    <cdr:from>
      <cdr:x>0.38117</cdr:x>
      <cdr:y>0.5</cdr:y>
    </cdr:from>
    <cdr:to>
      <cdr:x>0.61883</cdr:x>
      <cdr:y>0.72534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53114" y="1843881"/>
          <a:ext cx="1280160" cy="8309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African American   13%</a:t>
          </a:r>
        </a:p>
      </cdr:txBody>
    </cdr:sp>
  </cdr:relSizeAnchor>
  <cdr:relSizeAnchor xmlns:cdr="http://schemas.openxmlformats.org/drawingml/2006/chartDrawing">
    <cdr:from>
      <cdr:x>0.06005</cdr:x>
      <cdr:y>0.47396</cdr:y>
    </cdr:from>
    <cdr:to>
      <cdr:x>0.39387</cdr:x>
      <cdr:y>0.56576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3461" y="1747852"/>
          <a:ext cx="1798081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Hispanic 13%</a:t>
          </a:r>
        </a:p>
      </cdr:txBody>
    </cdr:sp>
  </cdr:relSizeAnchor>
  <cdr:relSizeAnchor xmlns:cdr="http://schemas.openxmlformats.org/drawingml/2006/chartDrawing">
    <cdr:from>
      <cdr:x>0</cdr:x>
      <cdr:y>0.30548</cdr:y>
    </cdr:from>
    <cdr:to>
      <cdr:x>0.31989</cdr:x>
      <cdr:y>0.38921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0" y="1235149"/>
          <a:ext cx="1723054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bg2">
                  <a:lumMod val="25000"/>
                </a:schemeClr>
              </a:solidFill>
            </a:rPr>
            <a:t>Bi-racial  13%</a:t>
          </a:r>
        </a:p>
      </cdr:txBody>
    </cdr:sp>
  </cdr:relSizeAnchor>
  <cdr:relSizeAnchor xmlns:cdr="http://schemas.openxmlformats.org/drawingml/2006/chartDrawing">
    <cdr:from>
      <cdr:x>0</cdr:x>
      <cdr:y>0.1263</cdr:y>
    </cdr:from>
    <cdr:to>
      <cdr:x>0.33752</cdr:x>
      <cdr:y>0.21004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0" y="510691"/>
          <a:ext cx="1818010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pPr algn="l"/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Asian 10%</a:t>
          </a:r>
        </a:p>
      </cdr:txBody>
    </cdr:sp>
  </cdr:relSizeAnchor>
  <cdr:relSizeAnchor xmlns:cdr="http://schemas.openxmlformats.org/drawingml/2006/chartDrawing">
    <cdr:from>
      <cdr:x>0.17265</cdr:x>
      <cdr:y>0.04109</cdr:y>
    </cdr:from>
    <cdr:to>
      <cdr:x>0.53733</cdr:x>
      <cdr:y>0.12482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29952" y="166127"/>
          <a:ext cx="1964299" cy="3385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ctr" anchorCtr="1">
          <a:spAutoFit/>
        </a:bodyPr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chemeClr val="tx2">
                  <a:lumMod val="75000"/>
                </a:schemeClr>
              </a:solidFill>
            </a:rPr>
            <a:t>Unknown 8%</a:t>
          </a:r>
        </a:p>
      </cdr:txBody>
    </cdr:sp>
  </cdr:relSizeAnchor>
  <cdr:relSizeAnchor xmlns:cdr="http://schemas.openxmlformats.org/drawingml/2006/chartDrawing">
    <cdr:from>
      <cdr:x>0.5</cdr:x>
      <cdr:y>0.29514</cdr:y>
    </cdr:from>
    <cdr:to>
      <cdr:x>0.5343</cdr:x>
      <cdr:y>0.36608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693194" y="1088395"/>
          <a:ext cx="184731" cy="2616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none" rtlCol="0" anchor="ctr" anchorCtr="1">
          <a:spAutoFit/>
        </a:bodyPr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627325D-7C6B-4659-A656-A772019985A7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AB6F1DE-7011-44EB-ACA9-621AFE57E0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52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D75FD80F-0FDC-4A05-9EF1-C028EC4EDC0A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B6039D5-9119-4C2A-87C5-029C8B6BFF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2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23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6039D5-9119-4C2A-87C5-029C8B6BFFE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82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9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963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3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72447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8234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792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494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9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25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192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t>10/31/17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6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4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20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boundnow.org/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jessica.foran@unboundnow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311779" y="578841"/>
            <a:ext cx="2785145" cy="5461232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sz="2800" dirty="0"/>
          </a:p>
          <a:p>
            <a:endParaRPr lang="en-US" sz="2800" i="1" dirty="0"/>
          </a:p>
          <a:p>
            <a:endParaRPr lang="en-US" sz="2800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4618" y="713064"/>
            <a:ext cx="8355434" cy="1786855"/>
          </a:xfrm>
        </p:spPr>
        <p:txBody>
          <a:bodyPr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9071" y="2514119"/>
            <a:ext cx="533400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29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07999" y="1887523"/>
            <a:ext cx="11210524" cy="4471332"/>
          </a:xfrm>
        </p:spPr>
        <p:txBody>
          <a:bodyPr/>
          <a:lstStyle/>
          <a:p>
            <a:r>
              <a:rPr lang="en-US" sz="2800" i="1" dirty="0"/>
              <a:t>Participating Agencies:</a:t>
            </a:r>
          </a:p>
          <a:p>
            <a:endParaRPr lang="en-US" dirty="0"/>
          </a:p>
          <a:p>
            <a:pPr lvl="1"/>
            <a:r>
              <a:rPr lang="en-US" sz="2800" dirty="0" err="1"/>
              <a:t>UnBound</a:t>
            </a:r>
            <a:endParaRPr lang="en-US" sz="2800" dirty="0"/>
          </a:p>
          <a:p>
            <a:pPr lvl="1"/>
            <a:r>
              <a:rPr lang="en-US" sz="2800" dirty="0"/>
              <a:t>Advocacy Center</a:t>
            </a:r>
          </a:p>
          <a:p>
            <a:pPr lvl="1"/>
            <a:r>
              <a:rPr lang="en-US" sz="2800" dirty="0"/>
              <a:t>Jesus Said Love (JSL)</a:t>
            </a:r>
          </a:p>
          <a:p>
            <a:pPr lvl="1"/>
            <a:r>
              <a:rPr lang="en-US" sz="2800" dirty="0"/>
              <a:t>Callahan &amp; King</a:t>
            </a:r>
          </a:p>
          <a:p>
            <a:pPr lvl="1"/>
            <a:r>
              <a:rPr lang="en-US" sz="2800" dirty="0"/>
              <a:t>The Cove</a:t>
            </a:r>
          </a:p>
          <a:p>
            <a:pPr lvl="1"/>
            <a:r>
              <a:rPr lang="en-US" sz="2800" dirty="0"/>
              <a:t>Gabby Massey – McLennan County District Attorney’s office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          VICTIM INFO DATA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715" y="484567"/>
            <a:ext cx="2432808" cy="7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32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1665234"/>
              </p:ext>
            </p:extLst>
          </p:nvPr>
        </p:nvGraphicFramePr>
        <p:xfrm>
          <a:off x="507999" y="2019300"/>
          <a:ext cx="11210524" cy="4533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 </a:t>
            </a:r>
            <a:r>
              <a:rPr lang="en-US" dirty="0" err="1"/>
              <a:t>JaN</a:t>
            </a:r>
            <a:r>
              <a:rPr lang="en-US" dirty="0"/>
              <a:t> 19, 2017 – JUNE 30,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715" y="484567"/>
            <a:ext cx="2432808" cy="79695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80153" y="2334828"/>
            <a:ext cx="198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        NEW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1140" y="5159057"/>
            <a:ext cx="1981200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sz="2800" b="1" dirty="0">
                <a:solidFill>
                  <a:schemeClr val="bg2">
                    <a:lumMod val="25000"/>
                  </a:schemeClr>
                </a:solidFill>
              </a:rPr>
              <a:t>EXISTING</a:t>
            </a:r>
          </a:p>
        </p:txBody>
      </p:sp>
    </p:spTree>
    <p:extLst>
      <p:ext uri="{BB962C8B-B14F-4D97-AF65-F5344CB8AC3E}">
        <p14:creationId xmlns:p14="http://schemas.microsoft.com/office/powerpoint/2010/main" val="423627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Range: 12 – 58 years old</a:t>
            </a:r>
          </a:p>
          <a:p>
            <a:r>
              <a:rPr lang="en-US" dirty="0"/>
              <a:t>Average</a:t>
            </a:r>
            <a:r>
              <a:rPr lang="en-US" i="1" dirty="0"/>
              <a:t> </a:t>
            </a:r>
            <a:r>
              <a:rPr lang="en-US" dirty="0"/>
              <a:t>age: 25 years old</a:t>
            </a:r>
          </a:p>
          <a:p>
            <a:pPr lvl="1"/>
            <a:r>
              <a:rPr lang="en-US" sz="1680" dirty="0"/>
              <a:t>26% (10) under the age of 18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		    </a:t>
            </a:r>
          </a:p>
          <a:p>
            <a:pPr marL="45720" indent="0">
              <a:buNone/>
            </a:pPr>
            <a:r>
              <a:rPr lang="en-US" b="1" dirty="0"/>
              <a:t>		 </a:t>
            </a:r>
            <a:r>
              <a:rPr lang="en-US" b="1" u="sng" dirty="0"/>
              <a:t>GENDER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Female = 38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Male = 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u="sng" dirty="0"/>
              <a:t>AGE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9228315"/>
              </p:ext>
            </p:extLst>
          </p:nvPr>
        </p:nvGraphicFramePr>
        <p:xfrm>
          <a:off x="508000" y="2503136"/>
          <a:ext cx="5386387" cy="4043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</a:t>
            </a:r>
            <a:r>
              <a:rPr lang="en-US" b="1" u="sng" dirty="0"/>
              <a:t>RACE / ETHNICITY</a:t>
            </a: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/>
              <a:t>                              STATS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715" y="484567"/>
            <a:ext cx="2432808" cy="7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56050" y="1887523"/>
            <a:ext cx="11490689" cy="4471332"/>
          </a:xfrm>
        </p:spPr>
        <p:txBody>
          <a:bodyPr/>
          <a:lstStyle/>
          <a:p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                   </a:t>
            </a:r>
            <a:r>
              <a:rPr lang="en-US" sz="3600" dirty="0"/>
              <a:t>SERVICES PROVIDED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715" y="484567"/>
            <a:ext cx="2432808" cy="796954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96919202"/>
              </p:ext>
            </p:extLst>
          </p:nvPr>
        </p:nvGraphicFramePr>
        <p:xfrm>
          <a:off x="1295625" y="1721270"/>
          <a:ext cx="9458690" cy="4803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4223" y="1765619"/>
            <a:ext cx="501796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Emotional/moral support (informal counseling)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27298" y="3048102"/>
            <a:ext cx="285649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Financial Assistance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92035" y="4739338"/>
            <a:ext cx="35119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Ongoing Case Management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63830" y="5884360"/>
            <a:ext cx="540548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Crisis Intervention / 24 hour hotline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8000" y="2971228"/>
            <a:ext cx="35218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Housing/Shelter Advocacy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83738" y="4739338"/>
            <a:ext cx="257326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</a:rPr>
              <a:t>      Personal Items</a:t>
            </a:r>
          </a:p>
        </p:txBody>
      </p:sp>
    </p:spTree>
    <p:extLst>
      <p:ext uri="{BB962C8B-B14F-4D97-AF65-F5344CB8AC3E}">
        <p14:creationId xmlns:p14="http://schemas.microsoft.com/office/powerpoint/2010/main" val="31647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</a:t>
            </a:r>
            <a:r>
              <a:rPr lang="en-US" sz="3200" dirty="0" smtClean="0"/>
              <a:t>Engage with others who are passionate about addressing the issue.</a:t>
            </a:r>
          </a:p>
          <a:p>
            <a:endParaRPr lang="en-US" sz="3200" dirty="0" smtClean="0"/>
          </a:p>
          <a:p>
            <a:r>
              <a:rPr lang="en-US" sz="3200" dirty="0" smtClean="0"/>
              <a:t>2.  Consider creating a Human Trafficking Coalition in your community.</a:t>
            </a:r>
          </a:p>
          <a:p>
            <a:endParaRPr lang="en-US" sz="3200" dirty="0" smtClean="0"/>
          </a:p>
          <a:p>
            <a:r>
              <a:rPr lang="en-US" sz="3200" dirty="0" smtClean="0"/>
              <a:t>3.  Host training opportunities for Educators, Law Enforcement, Medical Staff and Homeless Shelters to become more proficient in understanding and recognizing the signs of human trafficking.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Your School or Community spread the word?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0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i="1" dirty="0"/>
              <a:t>To participate in our Coalition’s data compilation, please contact</a:t>
            </a:r>
            <a:r>
              <a:rPr lang="en-US" dirty="0"/>
              <a:t>:</a:t>
            </a:r>
          </a:p>
          <a:p>
            <a:pPr marL="45720" indent="0">
              <a:buNone/>
            </a:pPr>
            <a:endParaRPr lang="en-US" dirty="0"/>
          </a:p>
          <a:p>
            <a:r>
              <a:rPr lang="en-US" sz="3600" dirty="0"/>
              <a:t>Jessica Foran, Case Director for the HOTHTC</a:t>
            </a:r>
          </a:p>
          <a:p>
            <a:r>
              <a:rPr lang="en-US" sz="3600" dirty="0">
                <a:solidFill>
                  <a:schemeClr val="tx2">
                    <a:lumMod val="75000"/>
                  </a:schemeClr>
                </a:solidFill>
              </a:rPr>
              <a:t>254-754-0385 ext. 174</a:t>
            </a: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jessica.foran@unboundnow.org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www.unboundnow.org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715" y="484567"/>
            <a:ext cx="2432808" cy="79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7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es training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  <a:txDef>
      <a:spPr>
        <a:noFill/>
        <a:ln>
          <a:solidFill>
            <a:schemeClr val="accent4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ales training presentation" id="{B6AD0E1B-010F-4040-BECC-338DC7180AF6}" vid="{9250DCDA-9F4A-4BAF-B302-6C51082CF12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24EA9C-70A4-43E8-A40F-9E8D971C57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sales training presentation</Template>
  <TotalTime>0</TotalTime>
  <Words>226</Words>
  <Application>Microsoft Macintosh PowerPoint</Application>
  <PresentationFormat>Widescreen</PresentationFormat>
  <Paragraphs>67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Wingdings</vt:lpstr>
      <vt:lpstr>Wingdings 2</vt:lpstr>
      <vt:lpstr>Sales training presentation</vt:lpstr>
      <vt:lpstr>PowerPoint Presentation</vt:lpstr>
      <vt:lpstr>                    VICTIM INFO DATA</vt:lpstr>
      <vt:lpstr>           JaN 19, 2017 – JUNE 30, 2017</vt:lpstr>
      <vt:lpstr>                              STATS</vt:lpstr>
      <vt:lpstr>                   SERVICES PROVIDED</vt:lpstr>
      <vt:lpstr>How Can Your School or Community spread the word?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2017-03-21T19:39:38Z</dcterms:created>
  <dcterms:modified xsi:type="dcterms:W3CDTF">2017-10-31T16:00:52Z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TC034605589991</vt:lpwstr>
  </property>
</Properties>
</file>