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5FA3-4326-4076-9D35-0F77F7A522E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D151-F242-4C23-8FE5-4E3D45B1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5FA3-4326-4076-9D35-0F77F7A522E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D151-F242-4C23-8FE5-4E3D45B1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5FA3-4326-4076-9D35-0F77F7A522E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D151-F242-4C23-8FE5-4E3D45B1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2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5FA3-4326-4076-9D35-0F77F7A522E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D151-F242-4C23-8FE5-4E3D45B1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1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5FA3-4326-4076-9D35-0F77F7A522E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D151-F242-4C23-8FE5-4E3D45B1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0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5FA3-4326-4076-9D35-0F77F7A522E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D151-F242-4C23-8FE5-4E3D45B1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6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5FA3-4326-4076-9D35-0F77F7A522E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D151-F242-4C23-8FE5-4E3D45B1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6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5FA3-4326-4076-9D35-0F77F7A522E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D151-F242-4C23-8FE5-4E3D45B1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5FA3-4326-4076-9D35-0F77F7A522E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D151-F242-4C23-8FE5-4E3D45B1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7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5FA3-4326-4076-9D35-0F77F7A522E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D151-F242-4C23-8FE5-4E3D45B1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6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5FA3-4326-4076-9D35-0F77F7A522E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D151-F242-4C23-8FE5-4E3D45B1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7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75FA3-4326-4076-9D35-0F77F7A522E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ED151-F242-4C23-8FE5-4E3D45B1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4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8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5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8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3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9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9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5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roderickstidum@gmail.com</dc:creator>
  <cp:lastModifiedBy>Marcy Stidum</cp:lastModifiedBy>
  <cp:revision>3</cp:revision>
  <dcterms:created xsi:type="dcterms:W3CDTF">2017-02-23T17:34:15Z</dcterms:created>
  <dcterms:modified xsi:type="dcterms:W3CDTF">2017-03-14T19:02:50Z</dcterms:modified>
</cp:coreProperties>
</file>