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3" r:id="rId3"/>
    <p:sldId id="272" r:id="rId4"/>
    <p:sldId id="265" r:id="rId5"/>
    <p:sldId id="260" r:id="rId6"/>
    <p:sldId id="262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504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701124-E611-47D6-A20E-18D340FAA0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9DA024-7C17-48BB-AC53-48E563699FF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Luis Obispo County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914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4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084713"/>
              </p:ext>
            </p:extLst>
          </p:nvPr>
        </p:nvGraphicFramePr>
        <p:xfrm>
          <a:off x="1600200" y="-457200"/>
          <a:ext cx="6096000" cy="7889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5829075" imgH="7543506" progId="AcroExch.Document.DC">
                  <p:embed/>
                </p:oleObj>
              </mc:Choice>
              <mc:Fallback>
                <p:oleObj name="Acrobat Document" r:id="rId3" imgW="5829075" imgH="75435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-457200"/>
                        <a:ext cx="6096000" cy="7889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8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010400" cy="38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51054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  <a:latin typeface="+mj-lt"/>
              </a:rPr>
              <a:t>SAN </a:t>
            </a:r>
            <a:r>
              <a:rPr lang="en-US" sz="3200" b="1" u="sng" dirty="0">
                <a:solidFill>
                  <a:srgbClr val="002060"/>
                </a:solidFill>
                <a:latin typeface="+mj-lt"/>
              </a:rPr>
              <a:t>LUIS OBISPO COUNTY </a:t>
            </a:r>
          </a:p>
          <a:p>
            <a:r>
              <a:rPr lang="en-US" sz="3200" b="1" dirty="0">
                <a:solidFill>
                  <a:srgbClr val="002060"/>
                </a:solidFill>
                <a:latin typeface="+mj-lt"/>
              </a:rPr>
              <a:t>HOMELESS YOUTH </a:t>
            </a:r>
          </a:p>
          <a:p>
            <a:r>
              <a:rPr lang="en-US" sz="3200" b="1" dirty="0">
                <a:solidFill>
                  <a:srgbClr val="002060"/>
                </a:solidFill>
                <a:latin typeface="+mj-lt"/>
              </a:rPr>
              <a:t>FINDINGS AND RECOMMENDATIONS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853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UHY Survey Partners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Services Oversight Council</a:t>
            </a:r>
            <a:endParaRPr lang="en-US" sz="3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Shelters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Resource Centers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Based Street Outreach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Jail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81200"/>
            <a:ext cx="7924800" cy="1295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Unaccompanied Minors are in need of: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200400"/>
            <a:ext cx="7848600" cy="3464720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 61%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 and shoes  58%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paying for college   53%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Safe, stable place to live  39%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33% </a:t>
            </a:r>
          </a:p>
          <a:p>
            <a:endParaRPr lang="en-US" sz="3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Youth Survey Results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 HSOC Ad Hoc Youth Committee, May 2015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 continued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8077200" cy="431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Transitional Aged Youth (18-24 years old)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need of: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A2D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stable place to live 86%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69%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 and shoes 60%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57%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49%</a:t>
            </a:r>
          </a:p>
        </p:txBody>
      </p:sp>
    </p:spTree>
    <p:extLst>
      <p:ext uri="{BB962C8B-B14F-4D97-AF65-F5344CB8AC3E}">
        <p14:creationId xmlns:p14="http://schemas.microsoft.com/office/powerpoint/2010/main" val="7113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Building Teen Pathways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086600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Based Organizations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District Admin. Staff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/ Counselors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donors / funders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 / Coaches/ Volunteers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Organization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Advocates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 County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/ CWS / Probation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 County Office of Education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C:\Users\msokolowski\Desktop\b85fa7ab5577fc838ac4b931537b3e7b--best-travel-quotes-inspirational-travel-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133600"/>
            <a:ext cx="28702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34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1747</TotalTime>
  <Words>149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Flow</vt:lpstr>
      <vt:lpstr>Adobe Acrobat Document</vt:lpstr>
      <vt:lpstr>San Luis Obispo County </vt:lpstr>
      <vt:lpstr>PowerPoint Presentation</vt:lpstr>
      <vt:lpstr>PowerPoint Presentation</vt:lpstr>
      <vt:lpstr>UHY Survey Partners</vt:lpstr>
      <vt:lpstr>Homeless Youth Survey Results SLO HSOC Ad Hoc Youth Committee, May 2015</vt:lpstr>
      <vt:lpstr>Survey Results continued</vt:lpstr>
      <vt:lpstr>Building Teen Pathways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Thomas</dc:creator>
  <cp:lastModifiedBy>Jessica Thomas</cp:lastModifiedBy>
  <cp:revision>27</cp:revision>
  <dcterms:created xsi:type="dcterms:W3CDTF">2017-08-29T15:18:52Z</dcterms:created>
  <dcterms:modified xsi:type="dcterms:W3CDTF">2017-10-20T18:45:56Z</dcterms:modified>
</cp:coreProperties>
</file>