
<file path=[Content_Types].xml><?xml version="1.0" encoding="utf-8"?>
<Types xmlns="http://schemas.openxmlformats.org/package/2006/content-types">
  <Override PartName="/ppt/notesSlides/notesSlide24.xml" ContentType="application/vnd.openxmlformats-officedocument.presentationml.notesSlide+xml"/>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Default Extension="xml" ContentType="application/xml"/>
  <Override PartName="/ppt/tableStyles.xml" ContentType="application/vnd.openxmlformats-officedocument.presentationml.tableStyles+xml"/>
  <Override PartName="/ppt/notesSlides/notesSlide31.xml" ContentType="application/vnd.openxmlformats-officedocument.presentationml.notesSlide+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notesSlides/notesSlide23.xml" ContentType="application/vnd.openxmlformats-officedocument.presentationml.notesSlide+xml"/>
  <Override PartName="/ppt/slides/slide5.xml" ContentType="application/vnd.openxmlformats-officedocument.presentationml.slide+xml"/>
  <Override PartName="/ppt/tags/tag4.xml" ContentType="application/vnd.openxmlformats-officedocument.presentationml.tags+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notesSlides/notesSlide30.xml" ContentType="application/vnd.openxmlformats-officedocument.presentationml.notesSlide+xml"/>
  <Override PartName="/ppt/handoutMasters/handoutMaster1.xml" ContentType="application/vnd.openxmlformats-officedocument.presentationml.handoutMaster+xml"/>
  <Override PartName="/ppt/slides/slide27.xml" ContentType="application/vnd.openxmlformats-officedocument.presentationml.slide+xml"/>
  <Override PartName="/ppt/notesSlides/notesSlide29.xml" ContentType="application/vnd.openxmlformats-officedocument.presentationml.notesSlide+xml"/>
  <Override PartName="/ppt/slides/slide20.xml" ContentType="application/vnd.openxmlformats-officedocument.presentationml.slide+xml"/>
  <Override PartName="/ppt/slides/slide36.xml" ContentType="application/vnd.openxmlformats-officedocument.presentationml.slide+xml"/>
  <Override PartName="/ppt/notesSlides/notesSlide22.xml" ContentType="application/vnd.openxmlformats-officedocument.presentationml.notesSlide+xml"/>
  <Override PartName="/ppt/tags/tag3.xml" ContentType="application/vnd.openxmlformats-officedocument.presentationml.tags+xml"/>
  <Override PartName="/ppt/slides/slide4.xml" ContentType="application/vnd.openxmlformats-officedocument.presentationml.sl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26.xml" ContentType="application/vnd.openxmlformats-officedocument.presentationml.slide+xml"/>
  <Override PartName="/ppt/notesSlides/notesSlide28.xml" ContentType="application/vnd.openxmlformats-officedocument.presentationml.notesSlide+xml"/>
  <Override PartName="/ppt/slides/slide35.xml" ContentType="application/vnd.openxmlformats-officedocument.presentationml.slide+xml"/>
  <Override PartName="/ppt/notesSlides/notesSlide21.xml" ContentType="application/vnd.openxmlformats-officedocument.presentationml.notesSlide+xml"/>
  <Override PartName="/ppt/tags/tag2.xml" ContentType="application/vnd.openxmlformats-officedocument.presentationml.tags+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notesSlides/notesSlide37.xml" ContentType="application/vnd.openxmlformats-officedocument.presentationml.notesSlide+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35.xml" ContentType="application/vnd.openxmlformats-officedocument.presentationml.notesSlide+xml"/>
  <Override PartName="/ppt/notesSlides/notesSlide5.xml" ContentType="application/vnd.openxmlformats-officedocument.presentationml.notesSlide+xml"/>
  <Override PartName="/ppt/slides/slide25.xml" ContentType="application/vnd.openxmlformats-officedocument.presentationml.slide+xml"/>
  <Override PartName="/ppt/notesSlides/notesSlide27.xml" ContentType="application/vnd.openxmlformats-officedocument.presentationml.notes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notesSlides/notesSlide20.xml" ContentType="application/vnd.openxmlformats-officedocument.presentationml.notesSlide+xml"/>
  <Override PartName="/ppt/tags/tag1.xml" ContentType="application/vnd.openxmlformats-officedocument.presentationml.tags+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notesSlides/notesSlide19.xml" ContentType="application/vnd.openxmlformats-officedocument.presentationml.notesSlide+xml"/>
  <Override PartName="/ppt/notesSlides/notesSlide36.xml" ContentType="application/vnd.openxmlformats-officedocument.presentationml.notes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34.xml" ContentType="application/vnd.openxmlformats-officedocument.presentationml.notesSlide+xml"/>
  <Override PartName="/ppt/notesSlides/notesSlide4.xml" ContentType="application/vnd.openxmlformats-officedocument.presentationml.notesSlide+xml"/>
  <Override PartName="/ppt/theme/theme3.xml" ContentType="application/vnd.openxmlformats-officedocument.theme+xml"/>
  <Override PartName="/ppt/slides/slide24.xml" ContentType="application/vnd.openxmlformats-officedocument.presentationml.slide+xml"/>
  <Override PartName="/ppt/notesSlides/notesSlide10.xml" ContentType="application/vnd.openxmlformats-officedocument.presentationml.notesSlide+xml"/>
  <Override PartName="/ppt/notesSlides/notesSlide26.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Default Extension="jpeg" ContentType="image/jpeg"/>
  <Override PartName="/ppt/viewProps.xml" ContentType="application/vnd.openxmlformats-officedocument.presentationml.viewProps+xml"/>
  <Override PartName="/ppt/notesSlides/notesSlide11.xml" ContentType="application/vnd.openxmlformats-officedocument.presentationml.notesSlide+xml"/>
  <Override PartName="/ppt/notesSlides/notesSlide33.xml" ContentType="application/vnd.openxmlformats-officedocument.presentationml.notesSlide+xml"/>
  <Override PartName="/ppt/notesSlides/notesSlide3.xml" ContentType="application/vnd.openxmlformats-officedocument.presentationml.notesSlide+xml"/>
  <Override PartName="/ppt/theme/theme2.xml" ContentType="application/vnd.openxmlformats-officedocument.theme+xml"/>
  <Override PartName="/ppt/slides/slide23.xml" ContentType="application/vnd.openxmlformats-officedocument.presentationml.slide+xml"/>
  <Override PartName="/ppt/notesSlides/notesSlide25.xml" ContentType="application/vnd.openxmlformats-officedocument.presentationml.notes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notesSlides/notesSlide32.xml" ContentType="application/vnd.openxmlformats-officedocument.presentationml.notes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presentation.xml" ContentType="application/vnd.openxmlformats-officedocument.presentationml.presentation.main+xml"/>
  <Override PartName="/ppt/slideLayouts/slideLayout10.xml" ContentType="application/vnd.openxmlformats-officedocument.presentationml.slideLayout+xml"/>
  <Override PartName="/ppt/tags/tag5.xml" ContentType="application/vnd.openxmlformats-officedocument.presentationml.tags+xml"/>
  <Override PartName="/ppt/slides/slide6.xml" ContentType="application/vnd.openxmlformats-officedocument.presentationml.slide+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trictFirstAndLastChars="0" saveSubsetFonts="1">
  <p:sldMasterIdLst>
    <p:sldMasterId id="2147483801" r:id="rId1"/>
  </p:sldMasterIdLst>
  <p:notesMasterIdLst>
    <p:notesMasterId r:id="rId39"/>
  </p:notesMasterIdLst>
  <p:handoutMasterIdLst>
    <p:handoutMasterId r:id="rId40"/>
  </p:handoutMasterIdLst>
  <p:sldIdLst>
    <p:sldId id="606" r:id="rId2"/>
    <p:sldId id="645" r:id="rId3"/>
    <p:sldId id="699" r:id="rId4"/>
    <p:sldId id="700" r:id="rId5"/>
    <p:sldId id="701" r:id="rId6"/>
    <p:sldId id="506" r:id="rId7"/>
    <p:sldId id="668" r:id="rId8"/>
    <p:sldId id="678" r:id="rId9"/>
    <p:sldId id="670" r:id="rId10"/>
    <p:sldId id="671" r:id="rId11"/>
    <p:sldId id="672" r:id="rId12"/>
    <p:sldId id="677" r:id="rId13"/>
    <p:sldId id="507" r:id="rId14"/>
    <p:sldId id="679" r:id="rId15"/>
    <p:sldId id="681" r:id="rId16"/>
    <p:sldId id="680" r:id="rId17"/>
    <p:sldId id="682" r:id="rId18"/>
    <p:sldId id="683" r:id="rId19"/>
    <p:sldId id="684" r:id="rId20"/>
    <p:sldId id="685" r:id="rId21"/>
    <p:sldId id="686" r:id="rId22"/>
    <p:sldId id="688" r:id="rId23"/>
    <p:sldId id="689" r:id="rId24"/>
    <p:sldId id="690" r:id="rId25"/>
    <p:sldId id="691" r:id="rId26"/>
    <p:sldId id="692" r:id="rId27"/>
    <p:sldId id="693" r:id="rId28"/>
    <p:sldId id="695" r:id="rId29"/>
    <p:sldId id="694" r:id="rId30"/>
    <p:sldId id="696" r:id="rId31"/>
    <p:sldId id="687" r:id="rId32"/>
    <p:sldId id="697" r:id="rId33"/>
    <p:sldId id="698" r:id="rId34"/>
    <p:sldId id="702" r:id="rId35"/>
    <p:sldId id="703" r:id="rId36"/>
    <p:sldId id="704" r:id="rId37"/>
    <p:sldId id="565" r:id="rId38"/>
  </p:sldIdLst>
  <p:sldSz cx="9144000" cy="6858000" type="screen4x3"/>
  <p:notesSz cx="7077075" cy="8955088"/>
  <p:custDataLst>
    <p:tags r:id="rId42"/>
  </p:custDataLst>
  <p:defaultTextStyle>
    <a:defPPr>
      <a:defRPr lang="en-US"/>
    </a:defPPr>
    <a:lvl1pPr algn="l"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rgbClr val="FF0000"/>
    </p:penClr>
    <p:extLst>
      <p:ext uri="{EC167BDD-8182-4AB7-AECC-EB403E3ABB37}">
        <p14:laserClr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a:srgbClr val="FF0000"/>
        </p14:laserClr>
      </p:ext>
      <p:ext uri="{2FDB2607-1784-4EEB-B798-7EB5836EED8A}">
        <p14:showMediaCtrls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Lst>
  </p:showPr>
  <p:clrMru>
    <a:srgbClr val="FF2D2D"/>
    <a:srgbClr val="FF5050"/>
    <a:srgbClr val="4D4D4D"/>
    <a:srgbClr val="C40000"/>
    <a:srgbClr val="674400"/>
  </p:clrMru>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FD5EFAAD-0ECE-453E-9831-46B23BE46B34}">
      <p15:chartTrackingRefBased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10"/>
    <p:restoredTop sz="94613"/>
  </p:normalViewPr>
  <p:slideViewPr>
    <p:cSldViewPr>
      <p:cViewPr>
        <p:scale>
          <a:sx n="104" d="100"/>
          <a:sy n="104" d="100"/>
        </p:scale>
        <p:origin x="-472" y="4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448"/>
    </p:cViewPr>
  </p:sorterViewPr>
  <p:gridSpacing cx="78028800" cy="78028800"/>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handoutMaster" Target="handoutMasters/handoutMaster1.xml"/><Relationship Id="rId41" Type="http://schemas.openxmlformats.org/officeDocument/2006/relationships/printerSettings" Target="printerSettings/printerSettings1.bin"/><Relationship Id="rId42" Type="http://schemas.openxmlformats.org/officeDocument/2006/relationships/tags" Target="tags/tag1.xml"/><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47675"/>
          </a:xfrm>
          <a:prstGeom prst="rect">
            <a:avLst/>
          </a:prstGeom>
        </p:spPr>
        <p:txBody>
          <a:bodyPr vert="horz" lIns="91440" tIns="45720" rIns="91440" bIns="45720" rtlCol="0"/>
          <a:lstStyle>
            <a:lvl1pPr algn="l" eaLnBrk="0" hangingPunct="0">
              <a:defRPr sz="1200">
                <a:latin typeface="Arial" pitchFamily="34" charset="0"/>
                <a:ea typeface="ＭＳ Ｐゴシック" pitchFamily="-112" charset="-128"/>
                <a:cs typeface="+mn-cs"/>
              </a:defRPr>
            </a:lvl1pPr>
          </a:lstStyle>
          <a:p>
            <a:pPr>
              <a:defRPr/>
            </a:pPr>
            <a:endParaRPr lang="en-US"/>
          </a:p>
        </p:txBody>
      </p:sp>
      <p:sp>
        <p:nvSpPr>
          <p:cNvPr id="3" name="Date Placeholder 2"/>
          <p:cNvSpPr>
            <a:spLocks noGrp="1"/>
          </p:cNvSpPr>
          <p:nvPr>
            <p:ph type="dt" sz="quarter" idx="1"/>
          </p:nvPr>
        </p:nvSpPr>
        <p:spPr>
          <a:xfrm>
            <a:off x="4008438" y="0"/>
            <a:ext cx="3067050" cy="447675"/>
          </a:xfrm>
          <a:prstGeom prst="rect">
            <a:avLst/>
          </a:prstGeom>
        </p:spPr>
        <p:txBody>
          <a:bodyPr vert="horz" wrap="square" lIns="91440" tIns="45720" rIns="91440" bIns="45720" numCol="1" anchor="t" anchorCtr="0" compatLnSpc="1">
            <a:prstTxWarp prst="textNoShape">
              <a:avLst/>
            </a:prstTxWarp>
          </a:bodyPr>
          <a:lstStyle>
            <a:lvl1pPr algn="r" eaLnBrk="0" hangingPunct="0">
              <a:defRPr sz="1200"/>
            </a:lvl1pPr>
          </a:lstStyle>
          <a:p>
            <a:fld id="{CEC775D6-6A29-AD4B-88DF-C2AC08DB704B}" type="datetime1">
              <a:rPr lang="en-US"/>
              <a:pPr/>
              <a:t>7/8/16</a:t>
            </a:fld>
            <a:endParaRPr lang="en-US"/>
          </a:p>
        </p:txBody>
      </p:sp>
      <p:sp>
        <p:nvSpPr>
          <p:cNvPr id="4" name="Footer Placeholder 3"/>
          <p:cNvSpPr>
            <a:spLocks noGrp="1"/>
          </p:cNvSpPr>
          <p:nvPr>
            <p:ph type="ftr" sz="quarter" idx="2"/>
          </p:nvPr>
        </p:nvSpPr>
        <p:spPr>
          <a:xfrm>
            <a:off x="0" y="8505825"/>
            <a:ext cx="3067050" cy="447675"/>
          </a:xfrm>
          <a:prstGeom prst="rect">
            <a:avLst/>
          </a:prstGeom>
        </p:spPr>
        <p:txBody>
          <a:bodyPr vert="horz" lIns="91440" tIns="45720" rIns="91440" bIns="45720" rtlCol="0" anchor="b"/>
          <a:lstStyle>
            <a:lvl1pPr algn="l" eaLnBrk="0" hangingPunct="0">
              <a:defRPr sz="1200">
                <a:latin typeface="Arial" pitchFamily="34" charset="0"/>
                <a:ea typeface="ＭＳ Ｐゴシック" pitchFamily="-112" charset="-128"/>
                <a:cs typeface="+mn-cs"/>
              </a:defRPr>
            </a:lvl1pPr>
          </a:lstStyle>
          <a:p>
            <a:pPr>
              <a:defRPr/>
            </a:pPr>
            <a:endParaRPr lang="en-US"/>
          </a:p>
        </p:txBody>
      </p:sp>
      <p:sp>
        <p:nvSpPr>
          <p:cNvPr id="5" name="Slide Number Placeholder 4"/>
          <p:cNvSpPr>
            <a:spLocks noGrp="1"/>
          </p:cNvSpPr>
          <p:nvPr>
            <p:ph type="sldNum" sz="quarter" idx="3"/>
          </p:nvPr>
        </p:nvSpPr>
        <p:spPr>
          <a:xfrm>
            <a:off x="4008438" y="8505825"/>
            <a:ext cx="3067050" cy="447675"/>
          </a:xfrm>
          <a:prstGeom prst="rect">
            <a:avLst/>
          </a:prstGeom>
        </p:spPr>
        <p:txBody>
          <a:bodyPr vert="horz" wrap="square" lIns="91440" tIns="45720" rIns="91440" bIns="45720" numCol="1" anchor="b" anchorCtr="0" compatLnSpc="1">
            <a:prstTxWarp prst="textNoShape">
              <a:avLst/>
            </a:prstTxWarp>
          </a:bodyPr>
          <a:lstStyle>
            <a:lvl1pPr algn="r" eaLnBrk="0" hangingPunct="0">
              <a:defRPr sz="1200"/>
            </a:lvl1pPr>
          </a:lstStyle>
          <a:p>
            <a:fld id="{15A6DA9B-E5EF-BA4A-A783-B5185E32AADB}"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833151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3067050" cy="4476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112" charset="-128"/>
                <a:cs typeface="+mn-cs"/>
              </a:defRPr>
            </a:lvl1pPr>
          </a:lstStyle>
          <a:p>
            <a:pPr>
              <a:defRPr/>
            </a:pPr>
            <a:endParaRPr lang="en-US"/>
          </a:p>
        </p:txBody>
      </p:sp>
      <p:sp>
        <p:nvSpPr>
          <p:cNvPr id="71683" name="Rectangle 3"/>
          <p:cNvSpPr>
            <a:spLocks noGrp="1" noChangeArrowheads="1"/>
          </p:cNvSpPr>
          <p:nvPr>
            <p:ph type="dt" idx="1"/>
          </p:nvPr>
        </p:nvSpPr>
        <p:spPr bwMode="auto">
          <a:xfrm>
            <a:off x="4010025" y="0"/>
            <a:ext cx="3067050" cy="4476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112" charset="-128"/>
                <a:cs typeface="+mn-cs"/>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1300163" y="671513"/>
            <a:ext cx="4476750" cy="3357562"/>
          </a:xfrm>
          <a:prstGeom prst="rect">
            <a:avLst/>
          </a:prstGeom>
          <a:noFill/>
          <a:ln w="9525">
            <a:solidFill>
              <a:srgbClr val="000000"/>
            </a:solidFill>
            <a:miter lim="800000"/>
            <a:headEnd/>
            <a:tailEnd/>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Lst>
        </p:spPr>
      </p:sp>
      <p:sp>
        <p:nvSpPr>
          <p:cNvPr id="71685" name="Rectangle 5"/>
          <p:cNvSpPr>
            <a:spLocks noGrp="1" noChangeArrowheads="1"/>
          </p:cNvSpPr>
          <p:nvPr>
            <p:ph type="body" sz="quarter" idx="3"/>
          </p:nvPr>
        </p:nvSpPr>
        <p:spPr bwMode="auto">
          <a:xfrm>
            <a:off x="942975" y="4252913"/>
            <a:ext cx="5191125" cy="4030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686" name="Rectangle 6"/>
          <p:cNvSpPr>
            <a:spLocks noGrp="1" noChangeArrowheads="1"/>
          </p:cNvSpPr>
          <p:nvPr>
            <p:ph type="ftr" sz="quarter" idx="4"/>
          </p:nvPr>
        </p:nvSpPr>
        <p:spPr bwMode="auto">
          <a:xfrm>
            <a:off x="0" y="8507413"/>
            <a:ext cx="3067050" cy="4476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112" charset="-128"/>
                <a:cs typeface="+mn-cs"/>
              </a:defRPr>
            </a:lvl1pPr>
          </a:lstStyle>
          <a:p>
            <a:pPr>
              <a:defRPr/>
            </a:pPr>
            <a:endParaRPr lang="en-US"/>
          </a:p>
        </p:txBody>
      </p:sp>
      <p:sp>
        <p:nvSpPr>
          <p:cNvPr id="71687" name="Rectangle 7"/>
          <p:cNvSpPr>
            <a:spLocks noGrp="1" noChangeArrowheads="1"/>
          </p:cNvSpPr>
          <p:nvPr>
            <p:ph type="sldNum" sz="quarter" idx="5"/>
          </p:nvPr>
        </p:nvSpPr>
        <p:spPr bwMode="auto">
          <a:xfrm>
            <a:off x="4010025" y="8507413"/>
            <a:ext cx="3067050" cy="4476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vl1pPr>
          </a:lstStyle>
          <a:p>
            <a:fld id="{C61BECB0-86D4-CB4A-BBFC-E98EB6876B95}"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683173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itchFamily="34" charset="0"/>
        <a:ea typeface="ＭＳ Ｐゴシック" pitchFamily="-112"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pitchFamily="34" charset="0"/>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ヒラギノ角ゴ Pro W3" pitchFamily="-108" charset="-128"/>
        <a:cs typeface="ヒラギノ角ゴ Pro W3" charset="0"/>
      </a:defRPr>
    </a:lvl3pPr>
    <a:lvl4pPr marL="1371600" algn="l" rtl="0" eaLnBrk="0" fontAlgn="base" hangingPunct="0">
      <a:spcBef>
        <a:spcPct val="30000"/>
      </a:spcBef>
      <a:spcAft>
        <a:spcPct val="0"/>
      </a:spcAft>
      <a:defRPr sz="1200" kern="1200">
        <a:solidFill>
          <a:schemeClr val="tx1"/>
        </a:solidFill>
        <a:latin typeface="Arial" pitchFamily="34" charset="0"/>
        <a:ea typeface="ヒラギノ角ゴ Pro W3" pitchFamily="-108" charset="-128"/>
        <a:cs typeface="ヒラギノ角ゴ Pro W3" charset="0"/>
      </a:defRPr>
    </a:lvl4pPr>
    <a:lvl5pPr marL="1828800" algn="l" rtl="0" eaLnBrk="0" fontAlgn="base" hangingPunct="0">
      <a:spcBef>
        <a:spcPct val="30000"/>
      </a:spcBef>
      <a:spcAft>
        <a:spcPct val="0"/>
      </a:spcAft>
      <a:defRPr sz="1200" kern="1200">
        <a:solidFill>
          <a:schemeClr val="tx1"/>
        </a:solidFill>
        <a:latin typeface="Arial" pitchFamily="34" charset="0"/>
        <a:ea typeface="ヒラギノ角ゴ Pro W3" pitchFamily="-108" charset="-128"/>
        <a:cs typeface="ヒラギノ角ゴ Pro W3"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A490A025-86C0-6347-AAB5-BA96DC5E9C21}" type="slidenum">
              <a:rPr lang="en-US" sz="1200"/>
              <a:pPr/>
              <a:t>1</a:t>
            </a:fld>
            <a:endParaRPr lang="en-US" sz="12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pPr eaLnBrk="1" hangingPunct="1"/>
            <a:endParaRPr lang="en-US">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52250296"/>
      </p:ext>
    </p:extLst>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endParaRPr lang="en-US" smtClean="0">
              <a:ea typeface="ＭＳ Ｐゴシック" pitchFamily="3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42868853"/>
      </p:ext>
    </p:extLst>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endParaRPr lang="en-US" smtClean="0">
              <a:ea typeface="ＭＳ Ｐゴシック" pitchFamily="3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42868853"/>
      </p:ext>
    </p:extLst>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endParaRPr lang="en-US" smtClean="0">
              <a:ea typeface="ＭＳ Ｐゴシック" pitchFamily="3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42868853"/>
      </p:ext>
    </p:extLst>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endParaRPr lang="en-US" dirty="0">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16270427"/>
      </p:ext>
    </p:extLst>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endParaRPr lang="en-US" dirty="0">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16270427"/>
      </p:ext>
    </p:extLst>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endParaRPr lang="en-US" dirty="0">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16270427"/>
      </p:ext>
    </p:extLst>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endParaRPr lang="en-US" dirty="0">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16270427"/>
      </p:ext>
    </p:extLst>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endParaRPr lang="en-US" dirty="0">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16270427"/>
      </p:ext>
    </p:extLst>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endParaRPr lang="en-US" dirty="0">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16270427"/>
      </p:ext>
    </p:extLst>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endParaRPr lang="en-US" dirty="0">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16270427"/>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endParaRPr lang="en-US">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42891827"/>
      </p:ext>
    </p:extLst>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endParaRPr lang="en-US" dirty="0">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16270427"/>
      </p:ext>
    </p:extLst>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endParaRPr lang="en-US" dirty="0">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16270427"/>
      </p:ext>
    </p:extLst>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endParaRPr lang="en-US" dirty="0">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16270427"/>
      </p:ext>
    </p:extLst>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endParaRPr lang="en-US" dirty="0">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16270427"/>
      </p:ext>
    </p:extLst>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endParaRPr lang="en-US" dirty="0">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16270427"/>
      </p:ext>
    </p:extLst>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endParaRPr lang="en-US" dirty="0">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16270427"/>
      </p:ext>
    </p:extLst>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endParaRPr lang="en-US" dirty="0">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16270427"/>
      </p:ext>
    </p:extLst>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endParaRPr lang="en-US" dirty="0">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16270427"/>
      </p:ext>
    </p:extLst>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endParaRPr lang="en-US" dirty="0">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16270427"/>
      </p:ext>
    </p:extLst>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endParaRPr lang="en-US" dirty="0">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16270427"/>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3535B08C-DC3F-634D-87E7-43A02D9B5429}" type="slidenum">
              <a:rPr lang="en-US">
                <a:latin typeface="Arial" pitchFamily="-111" charset="0"/>
                <a:ea typeface="ＭＳ Ｐゴシック" pitchFamily="-108" charset="-128"/>
                <a:cs typeface="ＭＳ Ｐゴシック" pitchFamily="-108" charset="-128"/>
              </a:rPr>
              <a:pPr/>
              <a:t>3</a:t>
            </a:fld>
            <a:endParaRPr lang="en-US">
              <a:latin typeface="Arial" pitchFamily="-111" charset="0"/>
              <a:ea typeface="ＭＳ Ｐゴシック" pitchFamily="-108" charset="-128"/>
              <a:cs typeface="ＭＳ Ｐゴシック" pitchFamily="-108" charset="-128"/>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spcBef>
                <a:spcPct val="0"/>
              </a:spcBef>
            </a:pPr>
            <a:r>
              <a:rPr lang="en-US">
                <a:latin typeface="Arial" pitchFamily="-111" charset="0"/>
                <a:ea typeface="ＭＳ Ｐゴシック" pitchFamily="-108" charset="-128"/>
                <a:cs typeface="ＭＳ Ｐゴシック" pitchFamily="-108" charset="-128"/>
              </a:rPr>
              <a:t>Christina</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endParaRPr lang="en-US" dirty="0">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16270427"/>
      </p:ext>
    </p:extLst>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endParaRPr lang="en-US" dirty="0">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16270427"/>
      </p:ext>
    </p:extLst>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endParaRPr lang="en-US" dirty="0">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16270427"/>
      </p:ext>
    </p:extLst>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endParaRPr lang="en-US" dirty="0">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16270427"/>
      </p:ext>
    </p:extLst>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FAA26D3D-D897-4be2-8F04-BA451C77F1D7}">
              <ma14:placeholderFlag xmlns:mc="http://schemas.openxmlformats.org/markup-compatibility/2006" xmlns:mv="urn:schemas-microsoft-com:mac:vml" xmlns:ma14="http://schemas.microsoft.com/office/mac/drawingml/2011/main" xmlns:p="http://schemas.openxmlformats.org/presentationml/2006/main" xmlns:r="http://schemas.openxmlformats.org/officeDocument/2006/relationships" xmlns:a="http://schemas.openxmlformats.org/drawingml/2006/main" xmlns="" val="1"/>
            </a:ex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solidFill>
                  <a:srgbClr val="000000"/>
                </a:solidFill>
                <a:miter lim="800000"/>
                <a:headEnd/>
                <a:tailEnd/>
              </a14:hiddenLine>
            </a:ext>
          </a:extLst>
        </p:spPr>
        <p:txBody>
          <a:bodyPr/>
          <a:lstStyle/>
          <a:p>
            <a:endParaRPr lang="en-US">
              <a:latin typeface="Arial" charset="0"/>
              <a:ea typeface="ＭＳ Ｐゴシック" charset="0"/>
              <a:cs typeface="ＭＳ Ｐゴシック"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65116929"/>
      </p:ext>
    </p:extLst>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FAA26D3D-D897-4be2-8F04-BA451C77F1D7}">
              <ma14:placeholderFlag xmlns:mc="http://schemas.openxmlformats.org/markup-compatibility/2006" xmlns:mv="urn:schemas-microsoft-com:mac:vml" xmlns:ma14="http://schemas.microsoft.com/office/mac/drawingml/2011/main" xmlns:p="http://schemas.openxmlformats.org/presentationml/2006/main" xmlns:r="http://schemas.openxmlformats.org/officeDocument/2006/relationships" xmlns:a="http://schemas.openxmlformats.org/drawingml/2006/main" xmlns="" val="1"/>
            </a:ex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solidFill>
                  <a:srgbClr val="000000"/>
                </a:solidFill>
                <a:miter lim="800000"/>
                <a:headEnd/>
                <a:tailEnd/>
              </a14:hiddenLine>
            </a:ext>
          </a:extLst>
        </p:spPr>
        <p:txBody>
          <a:bodyPr/>
          <a:lstStyle/>
          <a:p>
            <a:endParaRPr lang="en-US">
              <a:latin typeface="Arial" charset="0"/>
              <a:ea typeface="ＭＳ Ｐゴシック" charset="0"/>
              <a:cs typeface="ＭＳ Ｐゴシック"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65116929"/>
      </p:ext>
    </p:extLst>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FAA26D3D-D897-4be2-8F04-BA451C77F1D7}">
              <ma14:placeholderFlag xmlns:mc="http://schemas.openxmlformats.org/markup-compatibility/2006" xmlns:mv="urn:schemas-microsoft-com:mac:vml" xmlns:ma14="http://schemas.microsoft.com/office/mac/drawingml/2011/main" xmlns:p="http://schemas.openxmlformats.org/presentationml/2006/main" xmlns:r="http://schemas.openxmlformats.org/officeDocument/2006/relationships" xmlns:a="http://schemas.openxmlformats.org/drawingml/2006/main" xmlns="" val="1"/>
            </a:ex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solidFill>
                  <a:srgbClr val="000000"/>
                </a:solidFill>
                <a:miter lim="800000"/>
                <a:headEnd/>
                <a:tailEnd/>
              </a14:hiddenLine>
            </a:ext>
          </a:extLst>
        </p:spPr>
        <p:txBody>
          <a:bodyPr/>
          <a:lstStyle/>
          <a:p>
            <a:endParaRPr lang="en-US">
              <a:latin typeface="Arial" charset="0"/>
              <a:ea typeface="ＭＳ Ｐゴシック" charset="0"/>
              <a:cs typeface="ＭＳ Ｐゴシック"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65116929"/>
      </p:ext>
    </p:extLst>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1314" name="Rectangle 2"/>
          <p:cNvSpPr>
            <a:spLocks noGrp="1" noRot="1" noChangeAspect="1" noChangeArrowheads="1" noTextEdit="1"/>
          </p:cNvSpPr>
          <p:nvPr>
            <p:ph type="sldImg"/>
          </p:nvPr>
        </p:nvSpPr>
        <p:spPr>
          <a:ln/>
        </p:spPr>
      </p:sp>
      <p:sp>
        <p:nvSpPr>
          <p:cNvPr id="141315"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endParaRPr lang="en-US">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62444262"/>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59835183-2741-AB45-8AB0-1EFAAAEA234C}" type="slidenum">
              <a:rPr lang="en-US">
                <a:latin typeface="Arial" pitchFamily="-111" charset="0"/>
                <a:ea typeface="ＭＳ Ｐゴシック" pitchFamily="-108" charset="-128"/>
                <a:cs typeface="ＭＳ Ｐゴシック" pitchFamily="-108" charset="-128"/>
              </a:rPr>
              <a:pPr/>
              <a:t>4</a:t>
            </a:fld>
            <a:endParaRPr lang="en-US">
              <a:latin typeface="Arial" pitchFamily="-111" charset="0"/>
              <a:ea typeface="ＭＳ Ｐゴシック" pitchFamily="-108" charset="-128"/>
              <a:cs typeface="ＭＳ Ｐゴシック" pitchFamily="-108" charset="-128"/>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spcBef>
                <a:spcPct val="0"/>
              </a:spcBef>
            </a:pPr>
            <a:r>
              <a:rPr lang="en-US">
                <a:latin typeface="Arial" pitchFamily="-111" charset="0"/>
                <a:ea typeface="ＭＳ Ｐゴシック" pitchFamily="-108" charset="-128"/>
                <a:cs typeface="ＭＳ Ｐゴシック" pitchFamily="-108" charset="-128"/>
              </a:rPr>
              <a:t>Christina</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3C2740DF-D418-7840-B13F-A4A2A2041F82}" type="slidenum">
              <a:rPr lang="en-US">
                <a:latin typeface="Arial" pitchFamily="-111" charset="0"/>
                <a:ea typeface="ＭＳ Ｐゴシック" pitchFamily="-108" charset="-128"/>
                <a:cs typeface="ＭＳ Ｐゴシック" pitchFamily="-108" charset="-128"/>
              </a:rPr>
              <a:pPr/>
              <a:t>5</a:t>
            </a:fld>
            <a:endParaRPr lang="en-US">
              <a:latin typeface="Arial" pitchFamily="-111" charset="0"/>
              <a:ea typeface="ＭＳ Ｐゴシック" pitchFamily="-108" charset="-128"/>
              <a:cs typeface="ＭＳ Ｐゴシック" pitchFamily="-108" charset="-128"/>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spcBef>
                <a:spcPct val="0"/>
              </a:spcBef>
            </a:pPr>
            <a:r>
              <a:rPr lang="en-US">
                <a:latin typeface="Arial" pitchFamily="-111" charset="0"/>
                <a:ea typeface="ＭＳ Ｐゴシック" pitchFamily="-108" charset="-128"/>
                <a:cs typeface="ＭＳ Ｐゴシック" pitchFamily="-108" charset="-128"/>
              </a:rPr>
              <a:t>Christina</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endParaRPr lang="en-US">
              <a:latin typeface="Arial"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92708332"/>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endParaRPr lang="en-US" smtClean="0">
              <a:ea typeface="ＭＳ Ｐゴシック" pitchFamily="3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42868853"/>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endParaRPr lang="en-US" smtClean="0">
              <a:ea typeface="ＭＳ Ｐゴシック" pitchFamily="3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42868853"/>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endParaRPr lang="en-US" smtClean="0">
              <a:ea typeface="ＭＳ Ｐゴシック" pitchFamily="3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42868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Slide">
    <p:spTree>
      <p:nvGrpSpPr>
        <p:cNvPr id="1" name=""/>
        <p:cNvGrpSpPr/>
        <p:nvPr/>
      </p:nvGrpSpPr>
      <p:grpSpPr>
        <a:xfrm>
          <a:off x="0" y="0"/>
          <a:ext cx="0" cy="0"/>
          <a:chOff x="0" y="0"/>
          <a:chExt cx="0" cy="0"/>
        </a:xfrm>
      </p:grpSpPr>
      <p:sp>
        <p:nvSpPr>
          <p:cNvPr id="24" name="Rectangle 26"/>
          <p:cNvSpPr>
            <a:spLocks noGrp="1"/>
          </p:cNvSpPr>
          <p:nvPr>
            <p:ph type="subTitle" idx="1"/>
          </p:nvPr>
        </p:nvSpPr>
        <p:spPr>
          <a:xfrm>
            <a:off x="722376" y="1133856"/>
            <a:ext cx="7772400" cy="1508760"/>
          </a:xfrm>
        </p:spPr>
        <p:txBody>
          <a:bodyPr anchor="b">
            <a:normAutofit/>
          </a:bodyPr>
          <a:lstStyle>
            <a:lvl1pPr marL="0" indent="0" algn="ctr">
              <a:buNone/>
              <a:defRPr lang="en-US" sz="2200" b="0">
                <a:solidFill>
                  <a:schemeClr val="tx2">
                    <a:shade val="55000"/>
                  </a:schemeClr>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4" name="Rectangle 22"/>
          <p:cNvSpPr>
            <a:spLocks noGrp="1"/>
          </p:cNvSpPr>
          <p:nvPr>
            <p:ph type="dt" sz="half" idx="10"/>
          </p:nvPr>
        </p:nvSpPr>
        <p:spPr/>
        <p:txBody>
          <a:bodyPr/>
          <a:lstStyle>
            <a:lvl1pPr>
              <a:defRPr/>
            </a:lvl1pPr>
          </a:lstStyle>
          <a:p>
            <a:pPr>
              <a:defRPr/>
            </a:pPr>
            <a:endParaRPr/>
          </a:p>
        </p:txBody>
      </p:sp>
      <p:sp>
        <p:nvSpPr>
          <p:cNvPr id="5" name="Rectangle 18"/>
          <p:cNvSpPr>
            <a:spLocks noGrp="1"/>
          </p:cNvSpPr>
          <p:nvPr>
            <p:ph type="ftr" sz="quarter" idx="11"/>
          </p:nvPr>
        </p:nvSpPr>
        <p:spPr/>
        <p:txBody>
          <a:bodyPr/>
          <a:lstStyle>
            <a:lvl1pPr>
              <a:defRPr/>
            </a:lvl1pPr>
          </a:lstStyle>
          <a:p>
            <a:pPr>
              <a:defRPr/>
            </a:pPr>
            <a:endParaRPr/>
          </a:p>
        </p:txBody>
      </p:sp>
      <p:sp>
        <p:nvSpPr>
          <p:cNvPr id="6" name="Rectangle 15"/>
          <p:cNvSpPr>
            <a:spLocks noGrp="1"/>
          </p:cNvSpPr>
          <p:nvPr>
            <p:ph type="sldNum" sz="quarter" idx="12"/>
          </p:nvPr>
        </p:nvSpPr>
        <p:spPr/>
        <p:txBody>
          <a:bodyPr/>
          <a:lstStyle>
            <a:lvl1pPr>
              <a:defRPr/>
            </a:lvl1pPr>
          </a:lstStyle>
          <a:p>
            <a:fld id="{C3C844CD-9052-F943-A99C-0994BFB42529}"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16172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EC0559D1-128D-3C44-B6C8-4D233D5E77E5}" type="slidenum">
              <a:rPr lang="en-US" smtClean="0"/>
              <a:pPr/>
              <a:t>‹#›</a:t>
            </a:fld>
            <a:endParaRPr lang="en-US"/>
          </a:p>
        </p:txBody>
      </p:sp>
      <p:pic>
        <p:nvPicPr>
          <p:cNvPr id="6" name="Picture 5"/>
          <p:cNvPicPr>
            <a:picLocks noChangeAspect="1"/>
          </p:cNvPicPr>
          <p:nvPr userDrawn="1"/>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7315200" y="6393372"/>
            <a:ext cx="1025912" cy="236028"/>
          </a:xfrm>
          <a:prstGeom prst="rect">
            <a:avLst/>
          </a:prstGeom>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723129509"/>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en-US" smtClean="0"/>
              <a:t>Click to edit Master title style</a:t>
            </a:r>
            <a:endParaRPr lang="en-US"/>
          </a:p>
        </p:txBody>
      </p:sp>
      <p:sp>
        <p:nvSpPr>
          <p:cNvPr id="3" name="Rectangle 3"/>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22"/>
          <p:cNvSpPr>
            <a:spLocks noGrp="1"/>
          </p:cNvSpPr>
          <p:nvPr>
            <p:ph type="dt" sz="half" idx="10"/>
          </p:nvPr>
        </p:nvSpPr>
        <p:spPr/>
        <p:txBody>
          <a:bodyPr/>
          <a:lstStyle>
            <a:lvl1pPr>
              <a:defRPr/>
            </a:lvl1pPr>
          </a:lstStyle>
          <a:p>
            <a:pPr>
              <a:defRPr/>
            </a:pPr>
            <a:endParaRPr/>
          </a:p>
        </p:txBody>
      </p:sp>
      <p:sp>
        <p:nvSpPr>
          <p:cNvPr id="5" name="Rectangle 18"/>
          <p:cNvSpPr>
            <a:spLocks noGrp="1"/>
          </p:cNvSpPr>
          <p:nvPr>
            <p:ph type="ftr" sz="quarter" idx="11"/>
          </p:nvPr>
        </p:nvSpPr>
        <p:spPr/>
        <p:txBody>
          <a:bodyPr/>
          <a:lstStyle>
            <a:lvl1pPr>
              <a:defRPr/>
            </a:lvl1pPr>
          </a:lstStyle>
          <a:p>
            <a:pPr>
              <a:defRPr/>
            </a:pPr>
            <a:endParaRPr/>
          </a:p>
        </p:txBody>
      </p:sp>
      <p:sp>
        <p:nvSpPr>
          <p:cNvPr id="6" name="Rectangle 15"/>
          <p:cNvSpPr>
            <a:spLocks noGrp="1"/>
          </p:cNvSpPr>
          <p:nvPr>
            <p:ph type="sldNum" sz="quarter" idx="12"/>
          </p:nvPr>
        </p:nvSpPr>
        <p:spPr/>
        <p:txBody>
          <a:bodyPr/>
          <a:lstStyle>
            <a:lvl1pPr>
              <a:defRPr/>
            </a:lvl1pPr>
          </a:lstStyle>
          <a:p>
            <a:fld id="{EFA56E88-CD82-EC4B-9796-F16552A578FA}" type="slidenum">
              <a:rPr lang="en-US"/>
              <a:pPr/>
              <a:t>‹#›</a:t>
            </a:fld>
            <a:endParaRPr lang="en-US" dirty="0"/>
          </a:p>
        </p:txBody>
      </p:sp>
      <p:pic>
        <p:nvPicPr>
          <p:cNvPr id="8" name="Picture 7"/>
          <p:cNvPicPr>
            <a:picLocks noChangeAspect="1"/>
          </p:cNvPicPr>
          <p:nvPr userDrawn="1"/>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7315200" y="6393372"/>
            <a:ext cx="1025912" cy="236028"/>
          </a:xfrm>
          <a:prstGeom prst="rect">
            <a:avLst/>
          </a:prstGeom>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2212415"/>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sz="4000">
                <a:solidFill>
                  <a:srgbClr val="4D4D4D"/>
                </a:solidFill>
              </a:defRPr>
            </a:lvl1pPr>
          </a:lstStyle>
          <a:p>
            <a:r>
              <a:rPr lang="en-US" dirty="0" smtClean="0"/>
              <a:t>Click to edit Master title style</a:t>
            </a:r>
            <a:endParaRPr lang="en-US" dirty="0"/>
          </a:p>
        </p:txBody>
      </p:sp>
      <p:sp>
        <p:nvSpPr>
          <p:cNvPr id="3" name="Rectangle 2"/>
          <p:cNvSpPr>
            <a:spLocks noGrp="1"/>
          </p:cNvSpPr>
          <p:nvPr>
            <p:ph sz="half" idx="1"/>
          </p:nvPr>
        </p:nvSpPr>
        <p:spPr>
          <a:xfrm>
            <a:off x="457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sz="half" idx="2"/>
          </p:nvPr>
        </p:nvSpPr>
        <p:spPr>
          <a:xfrm>
            <a:off x="4648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22"/>
          <p:cNvSpPr>
            <a:spLocks noGrp="1"/>
          </p:cNvSpPr>
          <p:nvPr>
            <p:ph type="dt" sz="half" idx="10"/>
          </p:nvPr>
        </p:nvSpPr>
        <p:spPr/>
        <p:txBody>
          <a:bodyPr/>
          <a:lstStyle>
            <a:lvl1pPr>
              <a:defRPr/>
            </a:lvl1pPr>
          </a:lstStyle>
          <a:p>
            <a:pPr>
              <a:defRPr/>
            </a:pPr>
            <a:endParaRPr/>
          </a:p>
        </p:txBody>
      </p:sp>
      <p:sp>
        <p:nvSpPr>
          <p:cNvPr id="6" name="Rectangle 18"/>
          <p:cNvSpPr>
            <a:spLocks noGrp="1"/>
          </p:cNvSpPr>
          <p:nvPr>
            <p:ph type="ftr" sz="quarter" idx="11"/>
          </p:nvPr>
        </p:nvSpPr>
        <p:spPr/>
        <p:txBody>
          <a:bodyPr/>
          <a:lstStyle>
            <a:lvl1pPr>
              <a:defRPr/>
            </a:lvl1pPr>
          </a:lstStyle>
          <a:p>
            <a:pPr>
              <a:defRPr/>
            </a:pPr>
            <a:endParaRPr/>
          </a:p>
        </p:txBody>
      </p:sp>
      <p:sp>
        <p:nvSpPr>
          <p:cNvPr id="7" name="Rectangle 15"/>
          <p:cNvSpPr>
            <a:spLocks noGrp="1"/>
          </p:cNvSpPr>
          <p:nvPr>
            <p:ph type="sldNum" sz="quarter" idx="12"/>
          </p:nvPr>
        </p:nvSpPr>
        <p:spPr/>
        <p:txBody>
          <a:bodyPr/>
          <a:lstStyle>
            <a:lvl1pPr>
              <a:defRPr/>
            </a:lvl1pPr>
          </a:lstStyle>
          <a:p>
            <a:fld id="{2FE2F155-7093-E24F-9768-E604D7D12FCE}"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93906909"/>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965960" y="2785402"/>
            <a:ext cx="5760720" cy="914400"/>
          </a:xfrm>
        </p:spPr>
        <p:txBody>
          <a:bodyPr lIns="91440" rIns="91440" anchor="ctr">
            <a:noAutofit/>
          </a:bodyPr>
          <a:lstStyle>
            <a:lvl1pPr algn="ctr">
              <a:defRPr sz="3500"/>
            </a:lvl1pPr>
          </a:lstStyle>
          <a:p>
            <a:r>
              <a:rPr lang="en-US" smtClean="0"/>
              <a:t>Click to edit Master title style</a:t>
            </a:r>
            <a:endParaRPr lang="en-US" dirty="0"/>
          </a:p>
        </p:txBody>
      </p:sp>
      <p:sp>
        <p:nvSpPr>
          <p:cNvPr id="3" name="Rectangle 2"/>
          <p:cNvSpPr>
            <a:spLocks noGrp="1"/>
          </p:cNvSpPr>
          <p:nvPr>
            <p:ph type="body" idx="1"/>
          </p:nvPr>
        </p:nvSpPr>
        <p:spPr>
          <a:xfrm>
            <a:off x="1600200" y="547468"/>
            <a:ext cx="3383280" cy="639762"/>
          </a:xfrm>
          <a:prstGeom prst="roundRect">
            <a:avLst>
              <a:gd name="adj" fmla="val 6772"/>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Rectangle 3"/>
          <p:cNvSpPr>
            <a:spLocks noGrp="1"/>
          </p:cNvSpPr>
          <p:nvPr>
            <p:ph sz="half" idx="2"/>
          </p:nvPr>
        </p:nvSpPr>
        <p:spPr>
          <a:xfrm>
            <a:off x="1600200"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body" sz="quarter" idx="3"/>
          </p:nvPr>
        </p:nvSpPr>
        <p:spPr>
          <a:xfrm>
            <a:off x="5128846" y="547468"/>
            <a:ext cx="3383280" cy="639762"/>
          </a:xfrm>
          <a:prstGeom prst="roundRect">
            <a:avLst>
              <a:gd name="adj" fmla="val 5673"/>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Rectangle 5"/>
          <p:cNvSpPr>
            <a:spLocks noGrp="1"/>
          </p:cNvSpPr>
          <p:nvPr>
            <p:ph sz="quarter" idx="4"/>
          </p:nvPr>
        </p:nvSpPr>
        <p:spPr>
          <a:xfrm>
            <a:off x="5128846"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22"/>
          <p:cNvSpPr>
            <a:spLocks noGrp="1"/>
          </p:cNvSpPr>
          <p:nvPr>
            <p:ph type="dt" sz="half" idx="10"/>
          </p:nvPr>
        </p:nvSpPr>
        <p:spPr/>
        <p:txBody>
          <a:bodyPr/>
          <a:lstStyle>
            <a:lvl1pPr>
              <a:defRPr/>
            </a:lvl1pPr>
          </a:lstStyle>
          <a:p>
            <a:pPr>
              <a:defRPr/>
            </a:pPr>
            <a:endParaRPr/>
          </a:p>
        </p:txBody>
      </p:sp>
      <p:sp>
        <p:nvSpPr>
          <p:cNvPr id="8" name="Rectangle 18"/>
          <p:cNvSpPr>
            <a:spLocks noGrp="1"/>
          </p:cNvSpPr>
          <p:nvPr>
            <p:ph type="ftr" sz="quarter" idx="11"/>
          </p:nvPr>
        </p:nvSpPr>
        <p:spPr/>
        <p:txBody>
          <a:bodyPr/>
          <a:lstStyle>
            <a:lvl1pPr>
              <a:defRPr/>
            </a:lvl1pPr>
          </a:lstStyle>
          <a:p>
            <a:pPr>
              <a:defRPr/>
            </a:pPr>
            <a:endParaRPr/>
          </a:p>
        </p:txBody>
      </p:sp>
      <p:sp>
        <p:nvSpPr>
          <p:cNvPr id="9" name="Rectangle 15"/>
          <p:cNvSpPr>
            <a:spLocks noGrp="1"/>
          </p:cNvSpPr>
          <p:nvPr>
            <p:ph type="sldNum" sz="quarter" idx="12"/>
          </p:nvPr>
        </p:nvSpPr>
        <p:spPr/>
        <p:txBody>
          <a:bodyPr/>
          <a:lstStyle>
            <a:lvl1pPr>
              <a:defRPr/>
            </a:lvl1pPr>
          </a:lstStyle>
          <a:p>
            <a:fld id="{EE665934-B9E3-BB42-98CB-25A8EB48F1FD}"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48146050"/>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defRPr lang="en-US" sz="4000">
                <a:solidFill>
                  <a:srgbClr val="4D4D4D"/>
                </a:solidFill>
              </a:defRPr>
            </a:lvl1pPr>
          </a:lstStyle>
          <a:p>
            <a:r>
              <a:rPr lang="en-US" dirty="0" smtClean="0"/>
              <a:t>Click to edit Master title style</a:t>
            </a:r>
            <a:endParaRPr lang="en-US" dirty="0"/>
          </a:p>
        </p:txBody>
      </p:sp>
      <p:sp>
        <p:nvSpPr>
          <p:cNvPr id="3" name="Rectangle 22"/>
          <p:cNvSpPr>
            <a:spLocks noGrp="1"/>
          </p:cNvSpPr>
          <p:nvPr>
            <p:ph type="dt" sz="half" idx="10"/>
          </p:nvPr>
        </p:nvSpPr>
        <p:spPr/>
        <p:txBody>
          <a:bodyPr/>
          <a:lstStyle>
            <a:lvl1pPr>
              <a:defRPr/>
            </a:lvl1pPr>
          </a:lstStyle>
          <a:p>
            <a:pPr>
              <a:defRPr/>
            </a:pPr>
            <a:endParaRPr/>
          </a:p>
        </p:txBody>
      </p:sp>
      <p:sp>
        <p:nvSpPr>
          <p:cNvPr id="4" name="Rectangle 18"/>
          <p:cNvSpPr>
            <a:spLocks noGrp="1"/>
          </p:cNvSpPr>
          <p:nvPr>
            <p:ph type="ftr" sz="quarter" idx="11"/>
          </p:nvPr>
        </p:nvSpPr>
        <p:spPr/>
        <p:txBody>
          <a:bodyPr/>
          <a:lstStyle>
            <a:lvl1pPr>
              <a:defRPr/>
            </a:lvl1pPr>
          </a:lstStyle>
          <a:p>
            <a:pPr>
              <a:defRPr/>
            </a:pPr>
            <a:endParaRPr/>
          </a:p>
        </p:txBody>
      </p:sp>
      <p:sp>
        <p:nvSpPr>
          <p:cNvPr id="5" name="Rectangle 15"/>
          <p:cNvSpPr>
            <a:spLocks noGrp="1"/>
          </p:cNvSpPr>
          <p:nvPr>
            <p:ph type="sldNum" sz="quarter" idx="12"/>
          </p:nvPr>
        </p:nvSpPr>
        <p:spPr/>
        <p:txBody>
          <a:bodyPr/>
          <a:lstStyle>
            <a:lvl1pPr>
              <a:defRPr/>
            </a:lvl1pPr>
          </a:lstStyle>
          <a:p>
            <a:fld id="{AE64890A-02FC-164B-8C14-F87020FD6B36}"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41904740"/>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22"/>
          <p:cNvSpPr>
            <a:spLocks noGrp="1"/>
          </p:cNvSpPr>
          <p:nvPr>
            <p:ph type="dt" sz="half" idx="10"/>
          </p:nvPr>
        </p:nvSpPr>
        <p:spPr/>
        <p:txBody>
          <a:bodyPr/>
          <a:lstStyle>
            <a:lvl1pPr>
              <a:defRPr/>
            </a:lvl1pPr>
          </a:lstStyle>
          <a:p>
            <a:pPr>
              <a:defRPr/>
            </a:pPr>
            <a:endParaRPr/>
          </a:p>
        </p:txBody>
      </p:sp>
      <p:sp>
        <p:nvSpPr>
          <p:cNvPr id="3" name="Rectangle 18"/>
          <p:cNvSpPr>
            <a:spLocks noGrp="1"/>
          </p:cNvSpPr>
          <p:nvPr>
            <p:ph type="ftr" sz="quarter" idx="11"/>
          </p:nvPr>
        </p:nvSpPr>
        <p:spPr/>
        <p:txBody>
          <a:bodyPr/>
          <a:lstStyle>
            <a:lvl1pPr>
              <a:defRPr/>
            </a:lvl1pPr>
          </a:lstStyle>
          <a:p>
            <a:pPr>
              <a:defRPr/>
            </a:pPr>
            <a:endParaRPr/>
          </a:p>
        </p:txBody>
      </p:sp>
      <p:sp>
        <p:nvSpPr>
          <p:cNvPr id="4" name="Rectangle 15"/>
          <p:cNvSpPr>
            <a:spLocks noGrp="1"/>
          </p:cNvSpPr>
          <p:nvPr>
            <p:ph type="sldNum" sz="quarter" idx="12"/>
          </p:nvPr>
        </p:nvSpPr>
        <p:spPr/>
        <p:txBody>
          <a:bodyPr/>
          <a:lstStyle>
            <a:lvl1pPr>
              <a:defRPr/>
            </a:lvl1pPr>
          </a:lstStyle>
          <a:p>
            <a:fld id="{61E6F0DA-2366-8343-9925-774DC95B6067}" type="slidenum">
              <a:rPr lang="en-US"/>
              <a:pPr/>
              <a:t>‹#›</a:t>
            </a:fld>
            <a:endParaRPr lang="en-US"/>
          </a:p>
        </p:txBody>
      </p:sp>
      <p:pic>
        <p:nvPicPr>
          <p:cNvPr id="5" name="Picture 4"/>
          <p:cNvPicPr>
            <a:picLocks noChangeAspect="1"/>
          </p:cNvPicPr>
          <p:nvPr userDrawn="1"/>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7315200" y="6393372"/>
            <a:ext cx="1025912" cy="236028"/>
          </a:xfrm>
          <a:prstGeom prst="rect">
            <a:avLst/>
          </a:prstGeom>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49278709"/>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828801" y="2888565"/>
            <a:ext cx="5486400" cy="914400"/>
          </a:xfrm>
        </p:spPr>
        <p:txBody>
          <a:bodyPr/>
          <a:lstStyle>
            <a:lvl1pPr algn="l">
              <a:defRPr sz="2800" b="1">
                <a:solidFill>
                  <a:schemeClr val="tx2"/>
                </a:solidFill>
                <a:effectLst/>
              </a:defRPr>
            </a:lvl1pPr>
          </a:lstStyle>
          <a:p>
            <a:r>
              <a:rPr lang="en-US" smtClean="0"/>
              <a:t>Click to edit Master title style</a:t>
            </a:r>
            <a:endParaRPr lang="en-US" dirty="0"/>
          </a:p>
        </p:txBody>
      </p:sp>
      <p:sp>
        <p:nvSpPr>
          <p:cNvPr id="3" name="Rectangle 2"/>
          <p:cNvSpPr>
            <a:spLocks noGrp="1"/>
          </p:cNvSpPr>
          <p:nvPr>
            <p:ph idx="1"/>
          </p:nvPr>
        </p:nvSpPr>
        <p:spPr>
          <a:xfrm>
            <a:off x="2590800" y="602566"/>
            <a:ext cx="5943600" cy="5486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type="body" sz="half" idx="2"/>
          </p:nvPr>
        </p:nvSpPr>
        <p:spPr>
          <a:xfrm rot="16200000">
            <a:off x="-859303" y="2888566"/>
            <a:ext cx="5486400" cy="914400"/>
          </a:xfrm>
        </p:spPr>
        <p:txBody>
          <a:bodyPr lIns="91440" rIns="91440"/>
          <a:lstStyle>
            <a:lvl1pPr marL="0" indent="0" algn="l">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2"/>
          <p:cNvSpPr>
            <a:spLocks noGrp="1"/>
          </p:cNvSpPr>
          <p:nvPr>
            <p:ph type="dt" sz="half" idx="10"/>
          </p:nvPr>
        </p:nvSpPr>
        <p:spPr/>
        <p:txBody>
          <a:bodyPr/>
          <a:lstStyle>
            <a:lvl1pPr>
              <a:defRPr/>
            </a:lvl1pPr>
          </a:lstStyle>
          <a:p>
            <a:pPr>
              <a:defRPr/>
            </a:pPr>
            <a:endParaRPr/>
          </a:p>
        </p:txBody>
      </p:sp>
      <p:sp>
        <p:nvSpPr>
          <p:cNvPr id="6" name="Rectangle 18"/>
          <p:cNvSpPr>
            <a:spLocks noGrp="1"/>
          </p:cNvSpPr>
          <p:nvPr>
            <p:ph type="ftr" sz="quarter" idx="11"/>
          </p:nvPr>
        </p:nvSpPr>
        <p:spPr/>
        <p:txBody>
          <a:bodyPr/>
          <a:lstStyle>
            <a:lvl1pPr>
              <a:defRPr/>
            </a:lvl1pPr>
          </a:lstStyle>
          <a:p>
            <a:pPr>
              <a:defRPr/>
            </a:pPr>
            <a:endParaRPr/>
          </a:p>
        </p:txBody>
      </p:sp>
      <p:sp>
        <p:nvSpPr>
          <p:cNvPr id="7" name="Rectangle 15"/>
          <p:cNvSpPr>
            <a:spLocks noGrp="1"/>
          </p:cNvSpPr>
          <p:nvPr>
            <p:ph type="sldNum" sz="quarter" idx="12"/>
          </p:nvPr>
        </p:nvSpPr>
        <p:spPr/>
        <p:txBody>
          <a:bodyPr/>
          <a:lstStyle>
            <a:lvl1pPr>
              <a:defRPr/>
            </a:lvl1pPr>
          </a:lstStyle>
          <a:p>
            <a:fld id="{428EA59A-A230-5043-9EFB-DFC292EB10D4}"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799903468"/>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2"/>
          <p:cNvSpPr>
            <a:spLocks noGrp="1"/>
          </p:cNvSpPr>
          <p:nvPr>
            <p:ph type="dt" sz="half" idx="10"/>
          </p:nvPr>
        </p:nvSpPr>
        <p:spPr/>
        <p:txBody>
          <a:bodyPr/>
          <a:lstStyle>
            <a:lvl1pPr>
              <a:defRPr/>
            </a:lvl1pPr>
          </a:lstStyle>
          <a:p>
            <a:pPr>
              <a:defRPr/>
            </a:pPr>
            <a:endParaRPr/>
          </a:p>
        </p:txBody>
      </p:sp>
      <p:sp>
        <p:nvSpPr>
          <p:cNvPr id="5" name="Rectangle 18"/>
          <p:cNvSpPr>
            <a:spLocks noGrp="1"/>
          </p:cNvSpPr>
          <p:nvPr>
            <p:ph type="ftr" sz="quarter" idx="11"/>
          </p:nvPr>
        </p:nvSpPr>
        <p:spPr/>
        <p:txBody>
          <a:bodyPr/>
          <a:lstStyle>
            <a:lvl1pPr>
              <a:defRPr/>
            </a:lvl1pPr>
          </a:lstStyle>
          <a:p>
            <a:pPr>
              <a:defRPr/>
            </a:pPr>
            <a:endParaRPr/>
          </a:p>
        </p:txBody>
      </p:sp>
      <p:sp>
        <p:nvSpPr>
          <p:cNvPr id="6" name="Rectangle 15"/>
          <p:cNvSpPr>
            <a:spLocks noGrp="1"/>
          </p:cNvSpPr>
          <p:nvPr>
            <p:ph type="sldNum" sz="quarter" idx="12"/>
          </p:nvPr>
        </p:nvSpPr>
        <p:spPr/>
        <p:txBody>
          <a:bodyPr/>
          <a:lstStyle>
            <a:lvl1pPr>
              <a:defRPr/>
            </a:lvl1pPr>
          </a:lstStyle>
          <a:p>
            <a:fld id="{BF6D6B0D-4707-1C43-969A-4529D211CD02}"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490068728"/>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2"/>
          <p:cNvSpPr>
            <a:spLocks noGrp="1"/>
          </p:cNvSpPr>
          <p:nvPr>
            <p:ph type="dt" sz="half" idx="10"/>
          </p:nvPr>
        </p:nvSpPr>
        <p:spPr/>
        <p:txBody>
          <a:bodyPr/>
          <a:lstStyle>
            <a:lvl1pPr>
              <a:defRPr/>
            </a:lvl1pPr>
          </a:lstStyle>
          <a:p>
            <a:pPr>
              <a:defRPr/>
            </a:pPr>
            <a:endParaRPr/>
          </a:p>
        </p:txBody>
      </p:sp>
      <p:sp>
        <p:nvSpPr>
          <p:cNvPr id="5" name="Rectangle 18"/>
          <p:cNvSpPr>
            <a:spLocks noGrp="1"/>
          </p:cNvSpPr>
          <p:nvPr>
            <p:ph type="ftr" sz="quarter" idx="11"/>
          </p:nvPr>
        </p:nvSpPr>
        <p:spPr/>
        <p:txBody>
          <a:bodyPr/>
          <a:lstStyle>
            <a:lvl1pPr>
              <a:defRPr/>
            </a:lvl1pPr>
          </a:lstStyle>
          <a:p>
            <a:pPr>
              <a:defRPr/>
            </a:pPr>
            <a:endParaRPr/>
          </a:p>
        </p:txBody>
      </p:sp>
      <p:sp>
        <p:nvSpPr>
          <p:cNvPr id="6" name="Rectangle 15"/>
          <p:cNvSpPr>
            <a:spLocks noGrp="1"/>
          </p:cNvSpPr>
          <p:nvPr>
            <p:ph type="sldNum" sz="quarter" idx="12"/>
          </p:nvPr>
        </p:nvSpPr>
        <p:spPr/>
        <p:txBody>
          <a:bodyPr/>
          <a:lstStyle>
            <a:lvl1pPr>
              <a:defRPr/>
            </a:lvl1pPr>
          </a:lstStyle>
          <a:p>
            <a:fld id="{59428F65-43F5-AB45-BBA6-193621225386}"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067469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9" name="Rounded Rectangle 8"/>
          <p:cNvSpPr/>
          <p:nvPr/>
        </p:nvSpPr>
        <p:spPr>
          <a:xfrm>
            <a:off x="381000" y="228600"/>
            <a:ext cx="8458200" cy="6400800"/>
          </a:xfrm>
          <a:prstGeom prst="roundRect">
            <a:avLst>
              <a:gd name="adj" fmla="val 2238"/>
            </a:avLst>
          </a:prstGeom>
          <a:gradFill rotWithShape="1">
            <a:gsLst>
              <a:gs pos="0">
                <a:schemeClr val="bg1">
                  <a:satMod val="300000"/>
                  <a:alpha val="50000"/>
                </a:schemeClr>
              </a:gs>
              <a:gs pos="35000">
                <a:schemeClr val="bg1">
                  <a:satMod val="300000"/>
                  <a:alpha val="87000"/>
                </a:schemeClr>
              </a:gs>
              <a:gs pos="50000">
                <a:schemeClr val="bg1">
                  <a:satMod val="300000"/>
                  <a:alpha val="92000"/>
                </a:schemeClr>
              </a:gs>
              <a:gs pos="60000">
                <a:schemeClr val="bg1">
                  <a:satMod val="300000"/>
                  <a:alpha val="89000"/>
                </a:schemeClr>
              </a:gs>
              <a:gs pos="100000">
                <a:schemeClr val="bg1">
                  <a:satMod val="300000"/>
                  <a:alpha val="55000"/>
                </a:schemeClr>
              </a:gs>
            </a:gsLst>
            <a:lin ang="5400000" scaled="1"/>
          </a:gradFill>
          <a:ln>
            <a:noFill/>
          </a:ln>
          <a:effectLst>
            <a:outerShdw blurRad="63500" dist="45720" dir="5400000" algn="t" rotWithShape="0">
              <a:schemeClr val="bg2">
                <a:shade val="30000"/>
                <a:satMod val="250000"/>
                <a:alpha val="90000"/>
              </a:schemeClr>
            </a:outerShdw>
          </a:effectLst>
          <a:scene3d>
            <a:camera prst="orthographicFront">
              <a:rot lat="0" lon="0" rev="0"/>
            </a:camera>
            <a:lightRig rig="contrasting" dir="t">
              <a:rot lat="0" lon="0" rev="7500000"/>
            </a:lightRig>
          </a:scene3d>
          <a:sp3d contourW="6350" prstMaterial="powder">
            <a:bevelT w="50800" h="63500"/>
            <a:contourClr>
              <a:schemeClr val="bg2">
                <a:shade val="90000"/>
                <a:lumMod val="55000"/>
              </a:schemeClr>
            </a:contourClr>
          </a:sp3d>
        </p:spPr>
        <p:txBody>
          <a:bodyPr anchor="ctr"/>
          <a:lstStyle/>
          <a:p>
            <a:pPr algn="ctr" fontAlgn="auto">
              <a:spcBef>
                <a:spcPts val="0"/>
              </a:spcBef>
              <a:spcAft>
                <a:spcPts val="0"/>
              </a:spcAft>
              <a:defRPr/>
            </a:pPr>
            <a:endParaRPr lang="en-US" sz="1800" kern="0">
              <a:solidFill>
                <a:sysClr val="window" lastClr="FFFFFF"/>
              </a:solidFill>
              <a:latin typeface="Corbel"/>
              <a:ea typeface="+mn-ea"/>
              <a:cs typeface="+mn-cs"/>
            </a:endParaRPr>
          </a:p>
        </p:txBody>
      </p:sp>
      <p:sp>
        <p:nvSpPr>
          <p:cNvPr id="2" name="Rectangle 10"/>
          <p:cNvSpPr>
            <a:spLocks noGrp="1"/>
          </p:cNvSpPr>
          <p:nvPr>
            <p:ph type="title"/>
          </p:nvPr>
        </p:nvSpPr>
        <p:spPr>
          <a:xfrm>
            <a:off x="457200" y="304800"/>
            <a:ext cx="8229600" cy="838200"/>
          </a:xfrm>
          <a:prstGeom prst="rect">
            <a:avLst/>
          </a:prstGeom>
        </p:spPr>
        <p:txBody>
          <a:bodyPr anchor="b" anchorCtr="0">
            <a:normAutofit/>
            <a:scene3d>
              <a:camera prst="orthographicFront"/>
              <a:lightRig rig="soft" dir="t">
                <a:rot lat="0" lon="0" rev="2100000"/>
              </a:lightRig>
            </a:scene3d>
            <a:sp3d prstMaterial="matte"/>
          </a:bodyPr>
          <a:lstStyle/>
          <a:p>
            <a:r>
              <a:rPr lang="en-US" dirty="0" smtClean="0"/>
              <a:t>Click to edit Master title style</a:t>
            </a:r>
            <a:endParaRPr lang="en-US" dirty="0"/>
          </a:p>
        </p:txBody>
      </p:sp>
      <p:sp>
        <p:nvSpPr>
          <p:cNvPr id="1030" name="Rectangle 11"/>
          <p:cNvSpPr>
            <a:spLocks noGrp="1"/>
          </p:cNvSpPr>
          <p:nvPr>
            <p:ph type="body" idx="1"/>
          </p:nvPr>
        </p:nvSpPr>
        <p:spPr bwMode="auto">
          <a:xfrm>
            <a:off x="457200" y="1600200"/>
            <a:ext cx="8229600" cy="4525963"/>
          </a:xfrm>
          <a:prstGeom prst="rect">
            <a:avLst/>
          </a:prstGeom>
          <a:noFill/>
          <a:ln>
            <a:noFill/>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7" name="Rectangle 22"/>
          <p:cNvSpPr>
            <a:spLocks noGrp="1"/>
          </p:cNvSpPr>
          <p:nvPr>
            <p:ph type="dt" sz="half" idx="2"/>
          </p:nvPr>
        </p:nvSpPr>
        <p:spPr>
          <a:xfrm>
            <a:off x="457200" y="6215063"/>
            <a:ext cx="2133600" cy="365125"/>
          </a:xfrm>
          <a:prstGeom prst="rect">
            <a:avLst/>
          </a:prstGeom>
        </p:spPr>
        <p:txBody>
          <a:bodyPr anchor="b" anchorCtr="0"/>
          <a:lstStyle>
            <a:lvl1pPr eaLnBrk="0" hangingPunct="0">
              <a:defRPr lang="en-US" sz="1000" b="0">
                <a:solidFill>
                  <a:schemeClr val="tx2">
                    <a:tint val="75000"/>
                    <a:satMod val="150000"/>
                  </a:schemeClr>
                </a:solidFill>
                <a:latin typeface="+mn-lt"/>
                <a:ea typeface="+mn-lt"/>
                <a:cs typeface="+mn-lt"/>
              </a:defRPr>
            </a:lvl1pPr>
          </a:lstStyle>
          <a:p>
            <a:pPr>
              <a:defRPr/>
            </a:pPr>
            <a:endParaRPr/>
          </a:p>
        </p:txBody>
      </p:sp>
      <p:sp>
        <p:nvSpPr>
          <p:cNvPr id="18" name="Rectangle 18"/>
          <p:cNvSpPr>
            <a:spLocks noGrp="1"/>
          </p:cNvSpPr>
          <p:nvPr>
            <p:ph type="ftr" sz="quarter" idx="3"/>
          </p:nvPr>
        </p:nvSpPr>
        <p:spPr>
          <a:xfrm>
            <a:off x="3124200" y="6215063"/>
            <a:ext cx="2895600" cy="365125"/>
          </a:xfrm>
          <a:prstGeom prst="rect">
            <a:avLst/>
          </a:prstGeom>
        </p:spPr>
        <p:txBody>
          <a:bodyPr anchor="b" anchorCtr="0"/>
          <a:lstStyle>
            <a:lvl1pPr algn="ctr" eaLnBrk="0" hangingPunct="0">
              <a:defRPr lang="en-US" sz="1000" b="0">
                <a:solidFill>
                  <a:schemeClr val="tx2">
                    <a:tint val="75000"/>
                    <a:satMod val="150000"/>
                  </a:schemeClr>
                </a:solidFill>
                <a:latin typeface="+mn-lt"/>
                <a:ea typeface="+mn-lt"/>
                <a:cs typeface="+mn-lt"/>
              </a:defRPr>
            </a:lvl1pPr>
          </a:lstStyle>
          <a:p>
            <a:pPr>
              <a:defRPr/>
            </a:pPr>
            <a:endParaRPr/>
          </a:p>
        </p:txBody>
      </p:sp>
      <p:sp>
        <p:nvSpPr>
          <p:cNvPr id="13" name="Rectangle 15"/>
          <p:cNvSpPr>
            <a:spLocks noGrp="1"/>
          </p:cNvSpPr>
          <p:nvPr>
            <p:ph type="sldNum" sz="quarter" idx="4"/>
          </p:nvPr>
        </p:nvSpPr>
        <p:spPr>
          <a:xfrm>
            <a:off x="6553200" y="6215063"/>
            <a:ext cx="2133600" cy="365125"/>
          </a:xfrm>
          <a:prstGeom prst="rect">
            <a:avLst/>
          </a:prstGeom>
        </p:spPr>
        <p:txBody>
          <a:bodyPr vert="horz" wrap="square" lIns="91440" tIns="45720" rIns="91440" bIns="45720" numCol="1" anchor="b" anchorCtr="0" compatLnSpc="1">
            <a:prstTxWarp prst="textNoShape">
              <a:avLst/>
            </a:prstTxWarp>
          </a:bodyPr>
          <a:lstStyle>
            <a:lvl1pPr algn="r" eaLnBrk="0" hangingPunct="0">
              <a:defRPr sz="1400">
                <a:solidFill>
                  <a:srgbClr val="8889A7"/>
                </a:solidFill>
                <a:latin typeface="Calibri" charset="0"/>
              </a:defRPr>
            </a:lvl1pPr>
          </a:lstStyle>
          <a:p>
            <a:fld id="{EC0559D1-128D-3C44-B6C8-4D233D5E77E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Lst>
  <p:hf hdr="0" ftr="0" dt="0"/>
  <p:txStyles>
    <p:titleStyle>
      <a:defPPr>
        <a:defRPr sz="4400">
          <a:solidFill>
            <a:schemeClr val="tx2">
              <a:shade val="80000"/>
              <a:satMod val="150000"/>
            </a:schemeClr>
          </a:solidFill>
          <a:latin typeface="+mj-lt"/>
          <a:ea typeface="+mj-ea"/>
          <a:cs typeface="+mj-cs"/>
        </a:defRPr>
      </a:defPPr>
      <a:lvl1pPr algn="ctr" rtl="0" eaLnBrk="0" fontAlgn="base" hangingPunct="0">
        <a:spcBef>
          <a:spcPct val="0"/>
        </a:spcBef>
        <a:spcAft>
          <a:spcPct val="0"/>
        </a:spcAft>
        <a:defRPr lang="en-US" sz="3600" b="1" kern="1200" dirty="0">
          <a:solidFill>
            <a:srgbClr val="171B73"/>
          </a:solidFill>
          <a:latin typeface="+mj-lt"/>
          <a:ea typeface="ＭＳ Ｐゴシック" charset="0"/>
          <a:cs typeface="+mj-lt"/>
        </a:defRPr>
      </a:lvl1pPr>
      <a:lvl2pPr algn="ctr" rtl="0" eaLnBrk="0" fontAlgn="base" hangingPunct="0">
        <a:spcBef>
          <a:spcPct val="0"/>
        </a:spcBef>
        <a:spcAft>
          <a:spcPct val="0"/>
        </a:spcAft>
        <a:defRPr sz="3600" b="1">
          <a:solidFill>
            <a:srgbClr val="171B73"/>
          </a:solidFill>
          <a:latin typeface="Calisto MT" pitchFamily="18" charset="0"/>
          <a:ea typeface="ＭＳ Ｐゴシック" charset="0"/>
          <a:cs typeface="Calisto MT" pitchFamily="18" charset="0"/>
        </a:defRPr>
      </a:lvl2pPr>
      <a:lvl3pPr algn="ctr" rtl="0" eaLnBrk="0" fontAlgn="base" hangingPunct="0">
        <a:spcBef>
          <a:spcPct val="0"/>
        </a:spcBef>
        <a:spcAft>
          <a:spcPct val="0"/>
        </a:spcAft>
        <a:defRPr sz="3600" b="1">
          <a:solidFill>
            <a:srgbClr val="171B73"/>
          </a:solidFill>
          <a:latin typeface="Calisto MT" pitchFamily="18" charset="0"/>
          <a:ea typeface="ＭＳ Ｐゴシック" charset="0"/>
          <a:cs typeface="Calisto MT" pitchFamily="18" charset="0"/>
        </a:defRPr>
      </a:lvl3pPr>
      <a:lvl4pPr algn="ctr" rtl="0" eaLnBrk="0" fontAlgn="base" hangingPunct="0">
        <a:spcBef>
          <a:spcPct val="0"/>
        </a:spcBef>
        <a:spcAft>
          <a:spcPct val="0"/>
        </a:spcAft>
        <a:defRPr sz="3600" b="1">
          <a:solidFill>
            <a:srgbClr val="171B73"/>
          </a:solidFill>
          <a:latin typeface="Calisto MT" pitchFamily="18" charset="0"/>
          <a:ea typeface="ＭＳ Ｐゴシック" charset="0"/>
          <a:cs typeface="Calisto MT" pitchFamily="18" charset="0"/>
        </a:defRPr>
      </a:lvl4pPr>
      <a:lvl5pPr algn="ctr" rtl="0" eaLnBrk="0" fontAlgn="base" hangingPunct="0">
        <a:spcBef>
          <a:spcPct val="0"/>
        </a:spcBef>
        <a:spcAft>
          <a:spcPct val="0"/>
        </a:spcAft>
        <a:defRPr sz="3600" b="1">
          <a:solidFill>
            <a:srgbClr val="171B73"/>
          </a:solidFill>
          <a:latin typeface="Calisto MT" pitchFamily="18" charset="0"/>
          <a:ea typeface="ＭＳ Ｐゴシック" charset="0"/>
          <a:cs typeface="Calisto MT" pitchFamily="18" charset="0"/>
        </a:defRPr>
      </a:lvl5pPr>
      <a:lvl6pPr marL="457200" algn="ctr" rtl="0" fontAlgn="base">
        <a:spcBef>
          <a:spcPct val="0"/>
        </a:spcBef>
        <a:spcAft>
          <a:spcPct val="0"/>
        </a:spcAft>
        <a:defRPr sz="5300" b="1">
          <a:solidFill>
            <a:srgbClr val="171B73"/>
          </a:solidFill>
          <a:latin typeface="Calisto MT" pitchFamily="18" charset="0"/>
          <a:ea typeface="Calisto MT" pitchFamily="18" charset="0"/>
          <a:cs typeface="Calisto MT" pitchFamily="18" charset="0"/>
        </a:defRPr>
      </a:lvl6pPr>
      <a:lvl7pPr marL="914400" algn="ctr" rtl="0" fontAlgn="base">
        <a:spcBef>
          <a:spcPct val="0"/>
        </a:spcBef>
        <a:spcAft>
          <a:spcPct val="0"/>
        </a:spcAft>
        <a:defRPr sz="5300" b="1">
          <a:solidFill>
            <a:srgbClr val="171B73"/>
          </a:solidFill>
          <a:latin typeface="Calisto MT" pitchFamily="18" charset="0"/>
          <a:ea typeface="Calisto MT" pitchFamily="18" charset="0"/>
          <a:cs typeface="Calisto MT" pitchFamily="18" charset="0"/>
        </a:defRPr>
      </a:lvl7pPr>
      <a:lvl8pPr marL="1371600" algn="ctr" rtl="0" fontAlgn="base">
        <a:spcBef>
          <a:spcPct val="0"/>
        </a:spcBef>
        <a:spcAft>
          <a:spcPct val="0"/>
        </a:spcAft>
        <a:defRPr sz="5300" b="1">
          <a:solidFill>
            <a:srgbClr val="171B73"/>
          </a:solidFill>
          <a:latin typeface="Calisto MT" pitchFamily="18" charset="0"/>
          <a:ea typeface="Calisto MT" pitchFamily="18" charset="0"/>
          <a:cs typeface="Calisto MT" pitchFamily="18" charset="0"/>
        </a:defRPr>
      </a:lvl8pPr>
      <a:lvl9pPr marL="1828800" algn="ctr" rtl="0" fontAlgn="base">
        <a:spcBef>
          <a:spcPct val="0"/>
        </a:spcBef>
        <a:spcAft>
          <a:spcPct val="0"/>
        </a:spcAft>
        <a:defRPr sz="5300" b="1">
          <a:solidFill>
            <a:srgbClr val="171B73"/>
          </a:solidFill>
          <a:latin typeface="Calisto MT" pitchFamily="18" charset="0"/>
          <a:ea typeface="Calisto MT" pitchFamily="18" charset="0"/>
          <a:cs typeface="Calisto MT" pitchFamily="18" charset="0"/>
        </a:defRPr>
      </a:lvl9pPr>
    </p:titleStyle>
    <p:bodyStyle>
      <a:defPPr>
        <a:defRPr>
          <a:solidFill>
            <a:schemeClr val="tx1"/>
          </a:solidFill>
          <a:latin typeface="+mn-lt"/>
          <a:ea typeface="+mn-ea"/>
          <a:cs typeface="+mn-cs"/>
        </a:defRPr>
      </a:defPPr>
      <a:lvl1pPr marL="457200" indent="-273050" algn="l" rtl="0" eaLnBrk="0" fontAlgn="base" hangingPunct="0">
        <a:spcBef>
          <a:spcPct val="20000"/>
        </a:spcBef>
        <a:spcAft>
          <a:spcPct val="0"/>
        </a:spcAft>
        <a:buClr>
          <a:schemeClr val="accent1"/>
        </a:buClr>
        <a:buSzPct val="80000"/>
        <a:buFont typeface="Wingdings 2" charset="0"/>
        <a:buChar char=""/>
        <a:defRPr sz="2800">
          <a:solidFill>
            <a:schemeClr val="tx1"/>
          </a:solidFill>
          <a:latin typeface="+mn-lt"/>
          <a:ea typeface="ＭＳ Ｐゴシック" charset="0"/>
          <a:cs typeface="+mn-lt"/>
        </a:defRPr>
      </a:lvl1pPr>
      <a:lvl2pPr marL="758825" indent="-228600" algn="l" rtl="0" eaLnBrk="0" fontAlgn="base" hangingPunct="0">
        <a:spcBef>
          <a:spcPct val="20000"/>
        </a:spcBef>
        <a:spcAft>
          <a:spcPct val="0"/>
        </a:spcAft>
        <a:buClr>
          <a:schemeClr val="accent2"/>
        </a:buClr>
        <a:buFont typeface="Wingdings 2" charset="0"/>
        <a:buChar char=""/>
        <a:defRPr sz="2200">
          <a:solidFill>
            <a:schemeClr val="tx1"/>
          </a:solidFill>
          <a:latin typeface="+mn-lt"/>
          <a:ea typeface="+mn-lt"/>
          <a:cs typeface="+mn-lt"/>
        </a:defRPr>
      </a:lvl2pPr>
      <a:lvl3pPr marL="1031875" indent="-228600" algn="l" rtl="0" eaLnBrk="0" fontAlgn="base" hangingPunct="0">
        <a:spcBef>
          <a:spcPct val="20000"/>
        </a:spcBef>
        <a:spcAft>
          <a:spcPct val="0"/>
        </a:spcAft>
        <a:buClr>
          <a:srgbClr val="C43D1F"/>
        </a:buClr>
        <a:buFont typeface="Wingdings 2" charset="0"/>
        <a:buChar char=""/>
        <a:defRPr sz="2000">
          <a:solidFill>
            <a:schemeClr val="tx1"/>
          </a:solidFill>
          <a:latin typeface="+mn-lt"/>
          <a:ea typeface="+mn-lt"/>
          <a:cs typeface="+mn-lt"/>
        </a:defRPr>
      </a:lvl3pPr>
      <a:lvl4pPr marL="1296988" indent="-228600" algn="l" rtl="0" eaLnBrk="0" fontAlgn="base" hangingPunct="0">
        <a:spcBef>
          <a:spcPct val="20000"/>
        </a:spcBef>
        <a:spcAft>
          <a:spcPct val="0"/>
        </a:spcAft>
        <a:buClr>
          <a:srgbClr val="B42469"/>
        </a:buClr>
        <a:buFont typeface="Wingdings 2" charset="0"/>
        <a:buChar char=""/>
        <a:defRPr>
          <a:solidFill>
            <a:schemeClr val="tx1"/>
          </a:solidFill>
          <a:latin typeface="+mn-lt"/>
          <a:ea typeface="+mn-lt"/>
          <a:cs typeface="+mn-lt"/>
        </a:defRPr>
      </a:lvl4pPr>
      <a:lvl5pPr marL="1554163" indent="-228600" algn="l" rtl="0" eaLnBrk="0" fontAlgn="base" hangingPunct="0">
        <a:spcBef>
          <a:spcPct val="20000"/>
        </a:spcBef>
        <a:spcAft>
          <a:spcPct val="0"/>
        </a:spcAft>
        <a:buClr>
          <a:srgbClr val="7B309B"/>
        </a:buClr>
        <a:buFont typeface="Wingdings 2" charset="0"/>
        <a:buChar char=""/>
        <a:defRPr>
          <a:solidFill>
            <a:schemeClr val="tx1"/>
          </a:solidFill>
          <a:latin typeface="+mn-lt"/>
          <a:ea typeface="+mn-lt"/>
          <a:cs typeface="+mn-lt"/>
        </a:defRPr>
      </a:lvl5pPr>
      <a:lvl6pPr marL="1810512" indent="-228600" algn="l" eaLnBrk="1" hangingPunct="1">
        <a:buClr>
          <a:schemeClr val="accent6"/>
        </a:buClr>
        <a:buFont typeface="Wingdings 2" pitchFamily="18" charset="2"/>
        <a:buChar char=""/>
        <a:defRPr lang="en-US" sz="1600" baseline="0" smtClean="0">
          <a:latin typeface="+mn-lt"/>
        </a:defRPr>
      </a:lvl6pPr>
      <a:lvl7pPr marL="2075688" indent="-228600" algn="l" eaLnBrk="1" hangingPunct="1">
        <a:buClr>
          <a:schemeClr val="tx2"/>
        </a:buClr>
        <a:buFont typeface="Wingdings 2" pitchFamily="18" charset="2"/>
        <a:buChar char=""/>
        <a:defRPr lang="en-US" sz="1600" baseline="0" smtClean="0">
          <a:latin typeface="+mn-lt"/>
        </a:defRPr>
      </a:lvl7pPr>
      <a:lvl8pPr marL="2340864" indent="-228600" algn="l" eaLnBrk="1" hangingPunct="1">
        <a:buClr>
          <a:schemeClr val="accent2"/>
        </a:buClr>
        <a:buFont typeface="Wingdings 2" pitchFamily="18" charset="2"/>
        <a:buChar char=""/>
        <a:defRPr sz="1600" baseline="0">
          <a:latin typeface="+mn-lt"/>
        </a:defRPr>
      </a:lvl8pPr>
      <a:lvl9pPr marL="2596896" indent="-228600" algn="l" eaLnBrk="1" hangingPunct="1">
        <a:buClr>
          <a:schemeClr val="accent1"/>
        </a:buClr>
        <a:buFont typeface="Wingdings 2" pitchFamily="18" charset="2"/>
        <a:buChar char=""/>
        <a:defRPr sz="1400" baseline="0">
          <a:latin typeface="+mn-lt"/>
        </a:defRPr>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image" Target="../media/image3.png"/><Relationship Id="rId1" Type="http://schemas.openxmlformats.org/officeDocument/2006/relationships/tags" Target="../tags/tag2.xm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naehcy.org/legislation-and-policy/legislative-updates/draft-essa-regulations-published-action-needed"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image" Target="../media/image4.png"/><Relationship Id="rId1" Type="http://schemas.openxmlformats.org/officeDocument/2006/relationships/tags" Target="../tags/tag3.xml"/><Relationship Id="rId2"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3" Type="http://schemas.openxmlformats.org/officeDocument/2006/relationships/hyperlink" Target="https://www.regulations.gov/%23!documentDetail;D=ED-2016-OESE-0032-0001" TargetMode="External"/><Relationship Id="rId4" Type="http://schemas.openxmlformats.org/officeDocument/2006/relationships/hyperlink" Target="http://naehcy.org/sites/default/files/dl/legis/templateessaregs.docx" TargetMode="External"/><Relationship Id="rId5" Type="http://schemas.openxmlformats.org/officeDocument/2006/relationships/hyperlink" Target="http://www.senate.gov" TargetMode="External"/><Relationship Id="rId6" Type="http://schemas.openxmlformats.org/officeDocument/2006/relationships/hyperlink" Target="http://www.house.gov" TargetMode="External"/><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3" Type="http://schemas.openxmlformats.org/officeDocument/2006/relationships/hyperlink" Target="http://www.naehcy.org" TargetMode="External"/><Relationship Id="rId4" Type="http://schemas.openxmlformats.org/officeDocument/2006/relationships/hyperlink" Target="http://center.serve.org/nche/" TargetMode="External"/><Relationship Id="rId5" Type="http://schemas.openxmlformats.org/officeDocument/2006/relationships/hyperlink" Target="http://www.nn4youth.org" TargetMode="External"/><Relationship Id="rId6" Type="http://schemas.openxmlformats.org/officeDocument/2006/relationships/hyperlink" Target="http://www.naehcy.org/videos" TargetMode="External"/><Relationship Id="rId7" Type="http://schemas.openxmlformats.org/officeDocument/2006/relationships/hyperlink" Target="mailto:pjulianelle@naehcy.org" TargetMode="External"/><Relationship Id="rId8" Type="http://schemas.openxmlformats.org/officeDocument/2006/relationships/hyperlink" Target="http://www.hearus.us" TargetMode="External"/><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image" Target="../media/image5.png"/><Relationship Id="rId1" Type="http://schemas.openxmlformats.org/officeDocument/2006/relationships/tags" Target="../tags/tag4.x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image" Target="../media/image4.png"/><Relationship Id="rId1" Type="http://schemas.openxmlformats.org/officeDocument/2006/relationships/tags" Target="../tags/tag5.x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2.ed.gov/policy/elsec/leg/essa/edhhseffectivedatesdcl.pdf" TargetMode="External"/><Relationship Id="rId4" Type="http://schemas.openxmlformats.org/officeDocument/2006/relationships/hyperlink" Target="http://www2.ed.gov/policy/elsec/leg/essa/edhhsfostercarenonregulatorguide.pdf" TargetMode="External"/><Relationship Id="rId5" Type="http://schemas.openxmlformats.org/officeDocument/2006/relationships/hyperlink" Target="http://www2.ed.gov/policy/elsec/leg/essa/edhhsfostercaredcl.pdf" TargetMode="External"/><Relationship Id="rId6" Type="http://schemas.openxmlformats.org/officeDocument/2006/relationships/hyperlink" Target="http://www2.ed.gov/policy/elsec/guid/secletter/160622.html" TargetMode="Externa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6" name="Rectangle 2"/>
          <p:cNvSpPr>
            <a:spLocks noGrp="1" noChangeArrowheads="1"/>
          </p:cNvSpPr>
          <p:nvPr>
            <p:ph type="ctrTitle" idx="4294967295"/>
          </p:nvPr>
        </p:nvSpPr>
        <p:spPr>
          <a:xfrm>
            <a:off x="381000" y="381000"/>
            <a:ext cx="8382000" cy="1828800"/>
          </a:xfrm>
        </p:spPr>
        <p:txBody>
          <a:bodyPr anchor="b">
            <a:normAutofit/>
          </a:bodyPr>
          <a:lstStyle/>
          <a:p>
            <a:pPr eaLnBrk="1" fontAlgn="auto" hangingPunct="1">
              <a:spcBef>
                <a:spcPts val="0"/>
              </a:spcBef>
              <a:spcAft>
                <a:spcPts val="4200"/>
              </a:spcAft>
              <a:defRPr/>
            </a:pPr>
            <a:r>
              <a:rPr lang="en-US" sz="4400" dirty="0" smtClean="0">
                <a:solidFill>
                  <a:schemeClr val="accent6">
                    <a:lumMod val="75000"/>
                  </a:schemeClr>
                </a:solidFill>
                <a:ea typeface="+mj-lt"/>
                <a:cs typeface="Calisto MT (Headings)"/>
              </a:rPr>
              <a:t>ED/HHS June 2016 Guidance on Children in Foster Care</a:t>
            </a:r>
            <a:endParaRPr sz="4000" cap="all" dirty="0">
              <a:ln w="9000" cmpd="sng">
                <a:solidFill>
                  <a:schemeClr val="accent4">
                    <a:shade val="50000"/>
                    <a:satMod val="120000"/>
                  </a:schemeClr>
                </a:solidFill>
                <a:prstDash val="solid"/>
              </a:ln>
              <a:solidFill>
                <a:schemeClr val="accent6">
                  <a:lumMod val="75000"/>
                </a:schemeClr>
              </a:solidFill>
              <a:effectLst>
                <a:outerShdw blurRad="38100" dist="38100" dir="2700000" algn="tl">
                  <a:srgbClr val="000000">
                    <a:alpha val="43137"/>
                  </a:srgbClr>
                </a:outerShdw>
                <a:reflection blurRad="12700" stA="28000" endPos="45000" dist="1000" dir="5400000" sy="-100000" algn="bl" rotWithShape="0"/>
              </a:effectLst>
              <a:ea typeface="+mj-lt"/>
            </a:endParaRPr>
          </a:p>
        </p:txBody>
      </p:sp>
      <p:sp>
        <p:nvSpPr>
          <p:cNvPr id="13315" name="Rectangle 3"/>
          <p:cNvSpPr>
            <a:spLocks noGrp="1" noChangeArrowheads="1"/>
          </p:cNvSpPr>
          <p:nvPr>
            <p:ph type="subTitle" idx="1"/>
          </p:nvPr>
        </p:nvSpPr>
        <p:spPr>
          <a:xfrm>
            <a:off x="457200" y="4953000"/>
            <a:ext cx="8305800" cy="1676400"/>
          </a:xfrm>
        </p:spPr>
        <p:txBody>
          <a:bodyPr anchor="ctr">
            <a:normAutofit/>
          </a:bodyPr>
          <a:lstStyle/>
          <a:p>
            <a:pPr>
              <a:spcAft>
                <a:spcPts val="0"/>
              </a:spcAft>
            </a:pPr>
            <a:r>
              <a:rPr sz="2400" b="1" dirty="0">
                <a:solidFill>
                  <a:srgbClr val="344882"/>
                </a:solidFill>
                <a:latin typeface="Calibri" charset="0"/>
              </a:rPr>
              <a:t>Barbara Duffield, bduffield@naehcy.org</a:t>
            </a:r>
          </a:p>
          <a:p>
            <a:pPr>
              <a:spcAft>
                <a:spcPts val="0"/>
              </a:spcAft>
            </a:pPr>
            <a:r>
              <a:rPr sz="2400" b="1" dirty="0">
                <a:solidFill>
                  <a:srgbClr val="344882"/>
                </a:solidFill>
                <a:latin typeface="Calibri" charset="0"/>
              </a:rPr>
              <a:t>Patricia Julianelle, pjulianelle@</a:t>
            </a:r>
            <a:r>
              <a:rPr sz="2400" b="1" dirty="0" smtClean="0">
                <a:solidFill>
                  <a:srgbClr val="344882"/>
                </a:solidFill>
                <a:latin typeface="Calibri" charset="0"/>
              </a:rPr>
              <a:t>naehcy.org</a:t>
            </a:r>
            <a:endParaRPr lang="en-US" sz="2800" b="1" dirty="0" smtClean="0">
              <a:solidFill>
                <a:srgbClr val="344882"/>
              </a:solidFill>
              <a:latin typeface="Calibri" charset="0"/>
            </a:endParaRPr>
          </a:p>
          <a:p>
            <a:pPr>
              <a:spcAft>
                <a:spcPts val="0"/>
              </a:spcAft>
            </a:pPr>
            <a:endParaRPr lang="en-US" sz="1400" b="1" dirty="0" smtClean="0">
              <a:solidFill>
                <a:schemeClr val="bg1">
                  <a:lumMod val="50000"/>
                </a:schemeClr>
              </a:solidFill>
              <a:latin typeface="Calibri" charset="0"/>
            </a:endParaRPr>
          </a:p>
          <a:p>
            <a:pPr>
              <a:spcAft>
                <a:spcPts val="0"/>
              </a:spcAft>
            </a:pPr>
            <a:r>
              <a:rPr lang="en-US" sz="1400" dirty="0" smtClean="0">
                <a:solidFill>
                  <a:schemeClr val="bg1">
                    <a:lumMod val="50000"/>
                  </a:schemeClr>
                </a:solidFill>
                <a:latin typeface="Calibri" charset="0"/>
              </a:rPr>
              <a:t>July 2016</a:t>
            </a:r>
            <a:endParaRPr sz="1100" dirty="0">
              <a:solidFill>
                <a:schemeClr val="bg1">
                  <a:lumMod val="50000"/>
                </a:schemeClr>
              </a:solidFill>
              <a:latin typeface="Calibri" charset="0"/>
            </a:endParaRPr>
          </a:p>
        </p:txBody>
      </p:sp>
      <p:pic>
        <p:nvPicPr>
          <p:cNvPr id="13317" name="Picture 1" descr="naehcylogo.png"/>
          <p:cNvPicPr>
            <a:picLocks noChangeAspect="1"/>
          </p:cNvPicPr>
          <p:nvPr/>
        </p:nvPicPr>
        <p:blipFill>
          <a:blip r:embed="rId4">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2362200" y="2667000"/>
            <a:ext cx="4278387" cy="1371600"/>
          </a:xfrm>
          <a:prstGeom prst="rect">
            <a:avLst/>
          </a:prstGeom>
          <a:noFill/>
          <a:ln>
            <a:noFill/>
          </a:ln>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pic>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457200"/>
            <a:ext cx="8229600" cy="1219200"/>
          </a:xfrm>
        </p:spPr>
        <p:txBody>
          <a:bodyPr>
            <a:noAutofit/>
          </a:bodyPr>
          <a:lstStyle/>
          <a:p>
            <a:pPr eaLnBrk="1" hangingPunct="1">
              <a:defRPr/>
            </a:pPr>
            <a:r>
              <a:rPr lang="en-US" dirty="0">
                <a:effectLst>
                  <a:outerShdw blurRad="38100" dist="38100" dir="2700000" algn="tl">
                    <a:srgbClr val="DDDDDD"/>
                  </a:outerShdw>
                </a:effectLst>
              </a:rPr>
              <a:t>Title </a:t>
            </a:r>
            <a:r>
              <a:rPr lang="en-US" dirty="0" smtClean="0">
                <a:effectLst>
                  <a:outerShdw blurRad="38100" dist="38100" dir="2700000" algn="tl">
                    <a:srgbClr val="DDDDDD"/>
                  </a:outerShdw>
                </a:effectLst>
              </a:rPr>
              <a:t>I, </a:t>
            </a:r>
            <a:r>
              <a:rPr lang="en-US" dirty="0">
                <a:effectLst>
                  <a:outerShdw blurRad="38100" dist="38100" dir="2700000" algn="tl">
                    <a:srgbClr val="DDDDDD"/>
                  </a:outerShdw>
                </a:effectLst>
              </a:rPr>
              <a:t>Part A </a:t>
            </a:r>
            <a:r>
              <a:rPr lang="en-US" dirty="0" smtClean="0">
                <a:effectLst>
                  <a:outerShdw blurRad="38100" dist="38100" dir="2700000" algn="tl">
                    <a:srgbClr val="DDDDDD"/>
                  </a:outerShdw>
                </a:effectLst>
              </a:rPr>
              <a:t>Amendments on</a:t>
            </a:r>
            <a:br>
              <a:rPr lang="en-US" dirty="0" smtClean="0">
                <a:effectLst>
                  <a:outerShdw blurRad="38100" dist="38100" dir="2700000" algn="tl">
                    <a:srgbClr val="DDDDDD"/>
                  </a:outerShdw>
                </a:effectLst>
              </a:rPr>
            </a:br>
            <a:r>
              <a:rPr lang="en-US" dirty="0" smtClean="0">
                <a:effectLst>
                  <a:outerShdw blurRad="38100" dist="38100" dir="2700000" algn="tl">
                    <a:srgbClr val="DDDDDD"/>
                  </a:outerShdw>
                </a:effectLst>
              </a:rPr>
              <a:t>Foster Care-- Local </a:t>
            </a:r>
            <a:r>
              <a:rPr lang="en-US" dirty="0">
                <a:effectLst>
                  <a:outerShdw blurRad="38100" dist="38100" dir="2700000" algn="tl">
                    <a:srgbClr val="DDDDDD"/>
                  </a:outerShdw>
                </a:effectLst>
              </a:rPr>
              <a:t>Title I </a:t>
            </a:r>
            <a:r>
              <a:rPr lang="en-US" dirty="0" smtClean="0">
                <a:effectLst>
                  <a:outerShdw blurRad="38100" dist="38100" dir="2700000" algn="tl">
                    <a:srgbClr val="DDDDDD"/>
                  </a:outerShdw>
                </a:effectLst>
              </a:rPr>
              <a:t>Plans (1)</a:t>
            </a:r>
            <a:endParaRPr i="1" dirty="0">
              <a:effectLst>
                <a:outerShdw blurRad="38100" dist="38100" dir="2700000" algn="tl">
                  <a:srgbClr val="DDDDDD"/>
                </a:outerShdw>
              </a:effectLst>
              <a:ea typeface="+mj-ea"/>
              <a:cs typeface="+mj-cs"/>
            </a:endParaRPr>
          </a:p>
        </p:txBody>
      </p:sp>
      <p:sp>
        <p:nvSpPr>
          <p:cNvPr id="25602" name="Rectangle 3"/>
          <p:cNvSpPr>
            <a:spLocks noGrp="1" noChangeArrowheads="1"/>
          </p:cNvSpPr>
          <p:nvPr>
            <p:ph type="body" idx="1"/>
          </p:nvPr>
        </p:nvSpPr>
        <p:spPr>
          <a:xfrm>
            <a:off x="457200" y="1905000"/>
            <a:ext cx="8229600" cy="4800600"/>
          </a:xfrm>
        </p:spPr>
        <p:txBody>
          <a:bodyPr/>
          <a:lstStyle/>
          <a:p>
            <a:pPr marL="184150" indent="0">
              <a:buNone/>
            </a:pPr>
            <a:r>
              <a:rPr lang="en-US" sz="3200" dirty="0">
                <a:solidFill>
                  <a:schemeClr val="tx2"/>
                </a:solidFill>
              </a:rPr>
              <a:t>Local Title I plans must contain an assurance that the LEA will c</a:t>
            </a:r>
            <a:r>
              <a:rPr lang="en-US" sz="3200" dirty="0" smtClean="0">
                <a:solidFill>
                  <a:schemeClr val="tx2"/>
                </a:solidFill>
              </a:rPr>
              <a:t>ollaborate </a:t>
            </a:r>
            <a:r>
              <a:rPr lang="en-US" sz="3200" dirty="0">
                <a:solidFill>
                  <a:schemeClr val="tx2"/>
                </a:solidFill>
              </a:rPr>
              <a:t>with the state or local child welfare agency </a:t>
            </a:r>
            <a:r>
              <a:rPr lang="en-US" sz="3200" dirty="0" smtClean="0">
                <a:solidFill>
                  <a:schemeClr val="tx2"/>
                </a:solidFill>
              </a:rPr>
              <a:t>to:</a:t>
            </a:r>
          </a:p>
          <a:p>
            <a:r>
              <a:rPr lang="en-US" sz="2600" dirty="0" smtClean="0">
                <a:solidFill>
                  <a:srgbClr val="2A2D6C"/>
                </a:solidFill>
              </a:rPr>
              <a:t>Designate a point of contact if the corresponding child welfare agency notifies the LEA, in writing, that it has designated a point of contact for the LEA.</a:t>
            </a:r>
          </a:p>
          <a:p>
            <a:r>
              <a:rPr lang="en-US" sz="2600" dirty="0" smtClean="0">
                <a:solidFill>
                  <a:srgbClr val="2A2D6C"/>
                </a:solidFill>
                <a:ea typeface="Osaka" charset="-128"/>
                <a:cs typeface=""/>
              </a:rPr>
              <a:t>The statute does not specify whether the McKinney-Vento liaison can be the point of contact, but MV requires that liaisons be “able to carry out” the duties described in the law.</a:t>
            </a:r>
          </a:p>
          <a:p>
            <a:pPr marL="457200" lvl="1" indent="-273050" eaLnBrk="1" hangingPunct="1">
              <a:lnSpc>
                <a:spcPct val="90000"/>
              </a:lnSpc>
              <a:buClr>
                <a:schemeClr val="accent1"/>
              </a:buClr>
              <a:buSzPct val="80000"/>
              <a:buFont typeface="Wingdings 2" pitchFamily="18" charset="2"/>
              <a:buChar char=""/>
            </a:pPr>
            <a:endParaRPr lang="en-US" sz="30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0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0"/>
            </a:endParaRPr>
          </a:p>
        </p:txBody>
      </p:sp>
      <p:sp>
        <p:nvSpPr>
          <p:cNvPr id="25603" name="Slide Number Placeholder 4"/>
          <p:cNvSpPr>
            <a:spLocks noGrp="1"/>
          </p:cNvSpPr>
          <p:nvPr>
            <p:ph type="sldNum" sz="quarter" idx="12"/>
          </p:nvPr>
        </p:nvSpPr>
        <p:spPr bwMode="auto">
          <a:noFill/>
          <a:ln>
            <a:miter lim="800000"/>
            <a:headEnd/>
            <a:tailEnd/>
          </a:ln>
        </p:spPr>
        <p:txBody>
          <a:bodyPr/>
          <a:lstStyle/>
          <a:p>
            <a:fld id="{AF87CAE7-7D26-41B0-AF77-A71ABDE31012}" type="slidenum">
              <a:rPr lang="en-US"/>
              <a:pPr/>
              <a:t>10</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264113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304800"/>
            <a:ext cx="8229600" cy="1219200"/>
          </a:xfrm>
        </p:spPr>
        <p:txBody>
          <a:bodyPr>
            <a:noAutofit/>
          </a:bodyPr>
          <a:lstStyle/>
          <a:p>
            <a:pPr eaLnBrk="1" hangingPunct="1">
              <a:defRPr/>
            </a:pPr>
            <a:r>
              <a:rPr lang="en-US" dirty="0" smtClean="0">
                <a:effectLst>
                  <a:outerShdw blurRad="38100" dist="38100" dir="2700000" algn="tl">
                    <a:srgbClr val="DDDDDD"/>
                  </a:outerShdw>
                </a:effectLst>
              </a:rPr>
              <a:t>Title I, Part A Amendments on</a:t>
            </a:r>
            <a:br>
              <a:rPr lang="en-US" dirty="0" smtClean="0">
                <a:effectLst>
                  <a:outerShdw blurRad="38100" dist="38100" dir="2700000" algn="tl">
                    <a:srgbClr val="DDDDDD"/>
                  </a:outerShdw>
                </a:effectLst>
              </a:rPr>
            </a:br>
            <a:r>
              <a:rPr lang="en-US" dirty="0" smtClean="0">
                <a:effectLst>
                  <a:outerShdw blurRad="38100" dist="38100" dir="2700000" algn="tl">
                    <a:srgbClr val="DDDDDD"/>
                  </a:outerShdw>
                </a:effectLst>
              </a:rPr>
              <a:t>Foster Care-- Local Title I Plans (2)</a:t>
            </a:r>
            <a:endParaRPr i="1" dirty="0">
              <a:effectLst>
                <a:outerShdw blurRad="38100" dist="38100" dir="2700000" algn="tl">
                  <a:srgbClr val="DDDDDD"/>
                </a:outerShdw>
              </a:effectLst>
              <a:ea typeface="+mj-ea"/>
              <a:cs typeface="+mj-cs"/>
            </a:endParaRPr>
          </a:p>
        </p:txBody>
      </p:sp>
      <p:sp>
        <p:nvSpPr>
          <p:cNvPr id="25602" name="Rectangle 3"/>
          <p:cNvSpPr>
            <a:spLocks noGrp="1" noChangeArrowheads="1"/>
          </p:cNvSpPr>
          <p:nvPr>
            <p:ph type="body" idx="1"/>
          </p:nvPr>
        </p:nvSpPr>
        <p:spPr>
          <a:xfrm>
            <a:off x="457200" y="1722437"/>
            <a:ext cx="8229600" cy="4678363"/>
          </a:xfrm>
        </p:spPr>
        <p:txBody>
          <a:bodyPr/>
          <a:lstStyle/>
          <a:p>
            <a:r>
              <a:rPr lang="en-US" dirty="0" smtClean="0">
                <a:solidFill>
                  <a:schemeClr val="tx2"/>
                </a:solidFill>
              </a:rPr>
              <a:t>Within </a:t>
            </a:r>
            <a:r>
              <a:rPr lang="en-US" dirty="0">
                <a:solidFill>
                  <a:schemeClr val="tx2"/>
                </a:solidFill>
              </a:rPr>
              <a:t>one year of enactment, develop and implement procedures for how transportation to maintain foster youth in their schools of origin, when in their best interest, will be provided, arranged and </a:t>
            </a:r>
            <a:r>
              <a:rPr lang="en-US" dirty="0" smtClean="0">
                <a:solidFill>
                  <a:schemeClr val="tx2"/>
                </a:solidFill>
              </a:rPr>
              <a:t>funded, which must:</a:t>
            </a:r>
          </a:p>
          <a:p>
            <a:pPr marL="698500" lvl="2" indent="-514350">
              <a:buClr>
                <a:schemeClr val="tx2"/>
              </a:buClr>
              <a:buSzPct val="80000"/>
              <a:buFont typeface="+mj-lt"/>
              <a:buAutoNum type="arabicPeriod"/>
            </a:pPr>
            <a:r>
              <a:rPr lang="en-US" sz="2400" dirty="0" smtClean="0">
                <a:solidFill>
                  <a:schemeClr val="tx2"/>
                </a:solidFill>
              </a:rPr>
              <a:t>Ensure that foster youth who need transportation to the school of origin promptly receive it in a cost-effective manner, and in accordance with the child welfare agency’s authority to use child welfare funding available under section 475(4)(A) of Title IV-E of the Social Security Act to provide transportation.</a:t>
            </a:r>
            <a:endParaRPr lang="en-US" sz="2800" dirty="0" smtClean="0">
              <a:solidFill>
                <a:schemeClr val="tx2"/>
              </a:solidFill>
            </a:endParaRPr>
          </a:p>
          <a:p>
            <a:pPr marL="457200" lvl="1" indent="-273050" eaLnBrk="1" hangingPunct="1">
              <a:lnSpc>
                <a:spcPct val="90000"/>
              </a:lnSpc>
              <a:buClr>
                <a:schemeClr val="accent1"/>
              </a:buClr>
              <a:buSzPct val="80000"/>
              <a:buFont typeface="Wingdings 2" pitchFamily="18" charset="2"/>
              <a:buChar char=""/>
            </a:pPr>
            <a:endParaRPr lang="en-US" sz="30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0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0"/>
            </a:endParaRPr>
          </a:p>
        </p:txBody>
      </p:sp>
      <p:sp>
        <p:nvSpPr>
          <p:cNvPr id="25603" name="Slide Number Placeholder 4"/>
          <p:cNvSpPr>
            <a:spLocks noGrp="1"/>
          </p:cNvSpPr>
          <p:nvPr>
            <p:ph type="sldNum" sz="quarter" idx="12"/>
          </p:nvPr>
        </p:nvSpPr>
        <p:spPr bwMode="auto">
          <a:noFill/>
          <a:ln>
            <a:miter lim="800000"/>
            <a:headEnd/>
            <a:tailEnd/>
          </a:ln>
        </p:spPr>
        <p:txBody>
          <a:bodyPr/>
          <a:lstStyle/>
          <a:p>
            <a:fld id="{AF87CAE7-7D26-41B0-AF77-A71ABDE31012}" type="slidenum">
              <a:rPr lang="en-US"/>
              <a:pPr/>
              <a:t>11</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2431307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304800"/>
            <a:ext cx="8229600" cy="1447800"/>
          </a:xfrm>
        </p:spPr>
        <p:txBody>
          <a:bodyPr>
            <a:noAutofit/>
          </a:bodyPr>
          <a:lstStyle/>
          <a:p>
            <a:pPr eaLnBrk="1" hangingPunct="1">
              <a:defRPr/>
            </a:pPr>
            <a:r>
              <a:rPr lang="en-US" dirty="0" smtClean="0">
                <a:effectLst>
                  <a:outerShdw blurRad="38100" dist="38100" dir="2700000" algn="tl">
                    <a:srgbClr val="DDDDDD"/>
                  </a:outerShdw>
                </a:effectLst>
              </a:rPr>
              <a:t>Title I, Part A Amendments on</a:t>
            </a:r>
            <a:br>
              <a:rPr lang="en-US" dirty="0" smtClean="0">
                <a:effectLst>
                  <a:outerShdw blurRad="38100" dist="38100" dir="2700000" algn="tl">
                    <a:srgbClr val="DDDDDD"/>
                  </a:outerShdw>
                </a:effectLst>
              </a:rPr>
            </a:br>
            <a:r>
              <a:rPr lang="en-US" dirty="0" smtClean="0">
                <a:effectLst>
                  <a:outerShdw blurRad="38100" dist="38100" dir="2700000" algn="tl">
                    <a:srgbClr val="DDDDDD"/>
                  </a:outerShdw>
                </a:effectLst>
              </a:rPr>
              <a:t>Foster Care-- Local Title I Plans (3)</a:t>
            </a:r>
            <a:endParaRPr i="1" dirty="0">
              <a:effectLst>
                <a:outerShdw blurRad="38100" dist="38100" dir="2700000" algn="tl">
                  <a:srgbClr val="DDDDDD"/>
                </a:outerShdw>
              </a:effectLst>
              <a:ea typeface="+mj-ea"/>
              <a:cs typeface="+mj-cs"/>
            </a:endParaRPr>
          </a:p>
        </p:txBody>
      </p:sp>
      <p:sp>
        <p:nvSpPr>
          <p:cNvPr id="25602" name="Rectangle 3"/>
          <p:cNvSpPr>
            <a:spLocks noGrp="1" noChangeArrowheads="1"/>
          </p:cNvSpPr>
          <p:nvPr>
            <p:ph type="body" idx="1"/>
          </p:nvPr>
        </p:nvSpPr>
        <p:spPr>
          <a:xfrm>
            <a:off x="457200" y="2209800"/>
            <a:ext cx="8229600" cy="4191000"/>
          </a:xfrm>
        </p:spPr>
        <p:txBody>
          <a:bodyPr/>
          <a:lstStyle/>
          <a:p>
            <a:pPr marL="742950" indent="-514350">
              <a:buClr>
                <a:schemeClr val="tx2"/>
              </a:buClr>
              <a:buFont typeface="+mj-lt"/>
              <a:buAutoNum type="arabicPeriod" startAt="2"/>
            </a:pPr>
            <a:r>
              <a:rPr lang="en-US" sz="3200" dirty="0" smtClean="0">
                <a:solidFill>
                  <a:schemeClr val="tx2"/>
                </a:solidFill>
              </a:rPr>
              <a:t>Ensure that if there are additional costs incurred in providing transportation to the school of origin, </a:t>
            </a:r>
            <a:r>
              <a:rPr lang="en-US" sz="3200" dirty="0" err="1" smtClean="0">
                <a:solidFill>
                  <a:schemeClr val="tx2"/>
                </a:solidFill>
              </a:rPr>
              <a:t>LEAs</a:t>
            </a:r>
            <a:r>
              <a:rPr lang="en-US" sz="3200" dirty="0" smtClean="0">
                <a:solidFill>
                  <a:schemeClr val="tx2"/>
                </a:solidFill>
              </a:rPr>
              <a:t> will provide it </a:t>
            </a:r>
            <a:r>
              <a:rPr lang="en-US" sz="3200" b="1" u="sng" dirty="0" smtClean="0">
                <a:solidFill>
                  <a:schemeClr val="tx2"/>
                </a:solidFill>
              </a:rPr>
              <a:t>if</a:t>
            </a:r>
            <a:r>
              <a:rPr lang="en-US" sz="3200" dirty="0" smtClean="0">
                <a:solidFill>
                  <a:schemeClr val="tx2"/>
                </a:solidFill>
              </a:rPr>
              <a:t>:</a:t>
            </a:r>
          </a:p>
          <a:p>
            <a:pPr lvl="2">
              <a:buClr>
                <a:schemeClr val="tx2"/>
              </a:buClr>
            </a:pPr>
            <a:r>
              <a:rPr lang="en-US" sz="2800" dirty="0" smtClean="0">
                <a:solidFill>
                  <a:schemeClr val="tx2"/>
                </a:solidFill>
              </a:rPr>
              <a:t>They are reimbursed by the child welfare agency;</a:t>
            </a:r>
          </a:p>
          <a:p>
            <a:pPr lvl="2">
              <a:buClr>
                <a:schemeClr val="tx2"/>
              </a:buClr>
            </a:pPr>
            <a:r>
              <a:rPr lang="en-US" sz="2800" dirty="0" smtClean="0">
                <a:solidFill>
                  <a:schemeClr val="tx2"/>
                </a:solidFill>
              </a:rPr>
              <a:t>The LEA agrees to pay the costs; </a:t>
            </a:r>
            <a:r>
              <a:rPr lang="en-US" sz="2800" b="1" dirty="0" smtClean="0">
                <a:solidFill>
                  <a:schemeClr val="tx2"/>
                </a:solidFill>
              </a:rPr>
              <a:t>or</a:t>
            </a:r>
          </a:p>
          <a:p>
            <a:pPr lvl="2">
              <a:buClr>
                <a:schemeClr val="tx2"/>
              </a:buClr>
            </a:pPr>
            <a:r>
              <a:rPr lang="en-US" sz="2800" dirty="0" smtClean="0">
                <a:solidFill>
                  <a:schemeClr val="tx2"/>
                </a:solidFill>
              </a:rPr>
              <a:t>The LEA and the child welfare agency agree to share the costs.</a:t>
            </a:r>
            <a:endParaRPr lang="en-US" sz="28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0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0"/>
            </a:endParaRPr>
          </a:p>
        </p:txBody>
      </p:sp>
      <p:sp>
        <p:nvSpPr>
          <p:cNvPr id="25603" name="Slide Number Placeholder 4"/>
          <p:cNvSpPr>
            <a:spLocks noGrp="1"/>
          </p:cNvSpPr>
          <p:nvPr>
            <p:ph type="sldNum" sz="quarter" idx="12"/>
          </p:nvPr>
        </p:nvSpPr>
        <p:spPr bwMode="auto">
          <a:noFill/>
          <a:ln>
            <a:miter lim="800000"/>
            <a:headEnd/>
            <a:tailEnd/>
          </a:ln>
        </p:spPr>
        <p:txBody>
          <a:bodyPr/>
          <a:lstStyle/>
          <a:p>
            <a:fld id="{AF87CAE7-7D26-41B0-AF77-A71ABDE31012}" type="slidenum">
              <a:rPr lang="en-US"/>
              <a:pPr/>
              <a:t>12</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2431307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defRPr/>
            </a:pPr>
            <a:r>
              <a:rPr lang="en-US" dirty="0" smtClean="0">
                <a:effectLst>
                  <a:outerShdw blurRad="38100" dist="38100" dir="2700000" algn="tl">
                    <a:srgbClr val="C0C0C0"/>
                  </a:outerShdw>
                </a:effectLst>
                <a:ea typeface="+mj-ea"/>
                <a:cs typeface="+mj-cs"/>
              </a:rPr>
              <a:t>The Guidance and Letters</a:t>
            </a:r>
            <a:endParaRPr dirty="0" smtClean="0">
              <a:effectLst>
                <a:outerShdw blurRad="38100" dist="38100" dir="2700000" algn="tl">
                  <a:srgbClr val="C0C0C0"/>
                </a:outerShdw>
              </a:effectLst>
              <a:ea typeface="+mj-ea"/>
              <a:cs typeface="+mj-cs"/>
            </a:endParaRPr>
          </a:p>
        </p:txBody>
      </p:sp>
      <p:sp>
        <p:nvSpPr>
          <p:cNvPr id="75779" name="Rectangle 3"/>
          <p:cNvSpPr>
            <a:spLocks noGrp="1" noChangeArrowheads="1"/>
          </p:cNvSpPr>
          <p:nvPr>
            <p:ph type="body" idx="1"/>
          </p:nvPr>
        </p:nvSpPr>
        <p:spPr>
          <a:xfrm>
            <a:off x="457200" y="1600200"/>
            <a:ext cx="8229600" cy="4525963"/>
          </a:xfrm>
        </p:spPr>
        <p:txBody>
          <a:bodyPr/>
          <a:lstStyle/>
          <a:p>
            <a:pPr eaLnBrk="1" hangingPunct="1">
              <a:lnSpc>
                <a:spcPct val="90000"/>
              </a:lnSpc>
            </a:pPr>
            <a:r>
              <a:rPr lang="en-US" dirty="0" smtClean="0">
                <a:solidFill>
                  <a:schemeClr val="tx2">
                    <a:lumMod val="75000"/>
                  </a:schemeClr>
                </a:solidFill>
              </a:rPr>
              <a:t>Are not laws.</a:t>
            </a:r>
          </a:p>
          <a:p>
            <a:pPr eaLnBrk="1" hangingPunct="1">
              <a:lnSpc>
                <a:spcPct val="90000"/>
              </a:lnSpc>
            </a:pPr>
            <a:r>
              <a:rPr lang="en-US" dirty="0" smtClean="0">
                <a:solidFill>
                  <a:schemeClr val="tx2">
                    <a:lumMod val="75000"/>
                  </a:schemeClr>
                </a:solidFill>
              </a:rPr>
              <a:t>Are not legally binding.</a:t>
            </a:r>
          </a:p>
          <a:p>
            <a:pPr eaLnBrk="1" hangingPunct="1">
              <a:lnSpc>
                <a:spcPct val="90000"/>
              </a:lnSpc>
            </a:pPr>
            <a:r>
              <a:rPr lang="en-US" dirty="0" smtClean="0">
                <a:solidFill>
                  <a:schemeClr val="tx2">
                    <a:lumMod val="75000"/>
                  </a:schemeClr>
                </a:solidFill>
              </a:rPr>
              <a:t>Represent </a:t>
            </a:r>
            <a:r>
              <a:rPr lang="en-US" dirty="0" err="1" smtClean="0">
                <a:solidFill>
                  <a:schemeClr val="tx2">
                    <a:lumMod val="75000"/>
                  </a:schemeClr>
                </a:solidFill>
              </a:rPr>
              <a:t>ED’s</a:t>
            </a:r>
            <a:r>
              <a:rPr lang="en-US" dirty="0" smtClean="0">
                <a:solidFill>
                  <a:schemeClr val="tx2">
                    <a:lumMod val="75000"/>
                  </a:schemeClr>
                </a:solidFill>
              </a:rPr>
              <a:t> and </a:t>
            </a:r>
            <a:r>
              <a:rPr lang="en-US" dirty="0" err="1" smtClean="0">
                <a:solidFill>
                  <a:schemeClr val="tx2">
                    <a:lumMod val="75000"/>
                  </a:schemeClr>
                </a:solidFill>
              </a:rPr>
              <a:t>HHS’s</a:t>
            </a:r>
            <a:r>
              <a:rPr lang="en-US" dirty="0" smtClean="0">
                <a:solidFill>
                  <a:schemeClr val="tx2">
                    <a:lumMod val="75000"/>
                  </a:schemeClr>
                </a:solidFill>
              </a:rPr>
              <a:t> interpretation of the laws.</a:t>
            </a:r>
          </a:p>
          <a:p>
            <a:pPr eaLnBrk="1" hangingPunct="1">
              <a:lnSpc>
                <a:spcPct val="90000"/>
              </a:lnSpc>
            </a:pPr>
            <a:r>
              <a:rPr lang="en-US" dirty="0" smtClean="0">
                <a:solidFill>
                  <a:schemeClr val="tx2">
                    <a:lumMod val="75000"/>
                  </a:schemeClr>
                </a:solidFill>
              </a:rPr>
              <a:t>Are not the same as the proposed regulations published on May 31, 2016.</a:t>
            </a:r>
          </a:p>
          <a:p>
            <a:pPr lvl="1" eaLnBrk="1" hangingPunct="1">
              <a:lnSpc>
                <a:spcPct val="90000"/>
              </a:lnSpc>
            </a:pPr>
            <a:r>
              <a:rPr lang="en-US" sz="2400" u="sng" dirty="0" smtClean="0">
                <a:hlinkClick r:id="rId3"/>
              </a:rPr>
              <a:t>http://naehcy.org/legislation-and-policy/legislative-updates/draft-essa-regulations-published-action-needed</a:t>
            </a:r>
            <a:endParaRPr lang="en-US" sz="2400" dirty="0" smtClean="0">
              <a:solidFill>
                <a:schemeClr val="tx2">
                  <a:lumMod val="75000"/>
                </a:schemeClr>
              </a:solidFill>
            </a:endParaRPr>
          </a:p>
          <a:p>
            <a:pPr eaLnBrk="1" hangingPunct="1">
              <a:lnSpc>
                <a:spcPct val="90000"/>
              </a:lnSpc>
              <a:buFontTx/>
              <a:buNone/>
            </a:pPr>
            <a:endParaRPr lang="en-US" sz="2400" dirty="0">
              <a:solidFill>
                <a:srgbClr val="2A2D6C"/>
              </a:solidFill>
              <a:effectLst>
                <a:outerShdw blurRad="38100" dist="38100" dir="2700000" algn="tl">
                  <a:srgbClr val="000000"/>
                </a:outerShdw>
              </a:effectLst>
              <a:latin typeface="Calibri" charset="0"/>
            </a:endParaRPr>
          </a:p>
        </p:txBody>
      </p:sp>
      <p:sp>
        <p:nvSpPr>
          <p:cNvPr id="19460" name="Slide Number Placeholder 4"/>
          <p:cNvSpPr>
            <a:spLocks noGrp="1"/>
          </p:cNvSpPr>
          <p:nvPr>
            <p:ph type="sldNum" sz="quarter" idx="12"/>
          </p:nvPr>
        </p:nvSpPr>
        <p:spPr bwMode="auto">
          <a:noFill/>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6B0D31DC-7AF3-F34D-9211-10BEE806C831}" type="slidenum">
              <a:rPr lang="en-US" sz="1400">
                <a:solidFill>
                  <a:srgbClr val="8889A7"/>
                </a:solidFill>
                <a:latin typeface="Calibri" charset="0"/>
              </a:rPr>
              <a:pPr/>
              <a:t>13</a:t>
            </a:fld>
            <a:endParaRPr lang="en-US" sz="1400">
              <a:solidFill>
                <a:srgbClr val="8889A7"/>
              </a:solidFill>
              <a:latin typeface="Calibri"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304800"/>
            <a:ext cx="8229600" cy="1066800"/>
          </a:xfrm>
        </p:spPr>
        <p:txBody>
          <a:bodyPr>
            <a:normAutofit fontScale="90000"/>
          </a:bodyPr>
          <a:lstStyle/>
          <a:p>
            <a:pPr eaLnBrk="1" hangingPunct="1">
              <a:defRPr/>
            </a:pPr>
            <a:r>
              <a:rPr lang="en-US" dirty="0" smtClean="0">
                <a:effectLst>
                  <a:outerShdw blurRad="38100" dist="38100" dir="2700000" algn="tl">
                    <a:srgbClr val="C0C0C0"/>
                  </a:outerShdw>
                </a:effectLst>
                <a:ea typeface="+mj-ea"/>
                <a:cs typeface="+mj-cs"/>
              </a:rPr>
              <a:t>Effective Dates:</a:t>
            </a:r>
            <a:br>
              <a:rPr lang="en-US" dirty="0" smtClean="0">
                <a:effectLst>
                  <a:outerShdw blurRad="38100" dist="38100" dir="2700000" algn="tl">
                    <a:srgbClr val="C0C0C0"/>
                  </a:outerShdw>
                </a:effectLst>
                <a:ea typeface="+mj-ea"/>
                <a:cs typeface="+mj-cs"/>
              </a:rPr>
            </a:br>
            <a:r>
              <a:rPr lang="en-US" dirty="0" smtClean="0">
                <a:effectLst>
                  <a:outerShdw blurRad="38100" dist="38100" dir="2700000" algn="tl">
                    <a:srgbClr val="C0C0C0"/>
                  </a:outerShdw>
                </a:effectLst>
                <a:ea typeface="+mj-ea"/>
                <a:cs typeface="+mj-cs"/>
              </a:rPr>
              <a:t>Dear Colleague Letter (DCL)</a:t>
            </a:r>
            <a:endParaRPr dirty="0" smtClean="0">
              <a:effectLst>
                <a:outerShdw blurRad="38100" dist="38100" dir="2700000" algn="tl">
                  <a:srgbClr val="C0C0C0"/>
                </a:outerShdw>
              </a:effectLst>
              <a:ea typeface="+mj-ea"/>
              <a:cs typeface="+mj-cs"/>
            </a:endParaRPr>
          </a:p>
        </p:txBody>
      </p:sp>
      <p:sp>
        <p:nvSpPr>
          <p:cNvPr id="75779" name="Rectangle 3"/>
          <p:cNvSpPr>
            <a:spLocks noGrp="1" noChangeArrowheads="1"/>
          </p:cNvSpPr>
          <p:nvPr>
            <p:ph type="body" idx="1"/>
          </p:nvPr>
        </p:nvSpPr>
        <p:spPr>
          <a:xfrm>
            <a:off x="228600" y="1447800"/>
            <a:ext cx="8458200" cy="5105400"/>
          </a:xfrm>
        </p:spPr>
        <p:txBody>
          <a:bodyPr/>
          <a:lstStyle/>
          <a:p>
            <a:pPr eaLnBrk="1" hangingPunct="1">
              <a:lnSpc>
                <a:spcPct val="90000"/>
              </a:lnSpc>
            </a:pPr>
            <a:r>
              <a:rPr lang="en-US" dirty="0" smtClean="0">
                <a:solidFill>
                  <a:schemeClr val="tx2"/>
                </a:solidFill>
              </a:rPr>
              <a:t>The DCL changes the effective dates of</a:t>
            </a:r>
            <a:r>
              <a:rPr lang="en-US" dirty="0" smtClean="0">
                <a:solidFill>
                  <a:schemeClr val="tx2"/>
                </a:solidFill>
              </a:rPr>
              <a:t> ESSA </a:t>
            </a:r>
            <a:r>
              <a:rPr lang="en-US" dirty="0" smtClean="0">
                <a:solidFill>
                  <a:schemeClr val="tx2"/>
                </a:solidFill>
              </a:rPr>
              <a:t>Title I provisions related to children in foster care.</a:t>
            </a:r>
          </a:p>
          <a:p>
            <a:pPr eaLnBrk="1" hangingPunct="1">
              <a:lnSpc>
                <a:spcPct val="90000"/>
              </a:lnSpc>
            </a:pPr>
            <a:r>
              <a:rPr lang="en-US" dirty="0" smtClean="0">
                <a:solidFill>
                  <a:schemeClr val="tx2"/>
                </a:solidFill>
              </a:rPr>
              <a:t>Under the Consolidated Appropriations Act, those provisions were supposed to take effect for the 2017-18 school year.</a:t>
            </a:r>
          </a:p>
          <a:p>
            <a:pPr lvl="1" eaLnBrk="1" hangingPunct="1">
              <a:lnSpc>
                <a:spcPct val="90000"/>
              </a:lnSpc>
            </a:pPr>
            <a:r>
              <a:rPr lang="en-US" sz="2400" dirty="0" smtClean="0">
                <a:solidFill>
                  <a:schemeClr val="tx2"/>
                </a:solidFill>
              </a:rPr>
              <a:t>ESSA provides an earlier date (December 10, 2016) for the local transportation procedures.</a:t>
            </a:r>
          </a:p>
          <a:p>
            <a:pPr eaLnBrk="1" hangingPunct="1">
              <a:lnSpc>
                <a:spcPct val="90000"/>
              </a:lnSpc>
            </a:pPr>
            <a:r>
              <a:rPr lang="en-US" dirty="0" smtClean="0">
                <a:solidFill>
                  <a:schemeClr val="tx2"/>
                </a:solidFill>
              </a:rPr>
              <a:t>ESSA allows ED some leeway to ensure an “orderly transition.”</a:t>
            </a:r>
          </a:p>
          <a:p>
            <a:pPr eaLnBrk="1" hangingPunct="1">
              <a:lnSpc>
                <a:spcPct val="90000"/>
              </a:lnSpc>
            </a:pPr>
            <a:r>
              <a:rPr lang="en-US" sz="2400" dirty="0" smtClean="0">
                <a:solidFill>
                  <a:schemeClr val="tx2"/>
                </a:solidFill>
              </a:rPr>
              <a:t>ED is using this authority to change the effective dates of</a:t>
            </a:r>
            <a:r>
              <a:rPr lang="en-US" sz="2400" dirty="0" smtClean="0">
                <a:solidFill>
                  <a:schemeClr val="tx2"/>
                </a:solidFill>
              </a:rPr>
              <a:t> foster </a:t>
            </a:r>
            <a:r>
              <a:rPr lang="en-US" sz="2400" dirty="0" smtClean="0">
                <a:solidFill>
                  <a:schemeClr val="tx2"/>
                </a:solidFill>
              </a:rPr>
              <a:t>care provisions, by imposing a condition on every </a:t>
            </a:r>
            <a:r>
              <a:rPr lang="en-US" sz="2400" dirty="0" err="1" smtClean="0">
                <a:solidFill>
                  <a:schemeClr val="tx2"/>
                </a:solidFill>
              </a:rPr>
              <a:t>SEA’s</a:t>
            </a:r>
            <a:r>
              <a:rPr lang="en-US" sz="2400" dirty="0" smtClean="0">
                <a:solidFill>
                  <a:schemeClr val="tx2"/>
                </a:solidFill>
              </a:rPr>
              <a:t> Fiscal Year 2016 Title I grant award.</a:t>
            </a:r>
          </a:p>
          <a:p>
            <a:pPr eaLnBrk="1" hangingPunct="1">
              <a:lnSpc>
                <a:spcPct val="90000"/>
              </a:lnSpc>
              <a:buFontTx/>
              <a:buNone/>
            </a:pPr>
            <a:endParaRPr lang="en-US" sz="2400" dirty="0" smtClean="0"/>
          </a:p>
        </p:txBody>
      </p:sp>
      <p:sp>
        <p:nvSpPr>
          <p:cNvPr id="19460" name="Slide Number Placeholder 4"/>
          <p:cNvSpPr>
            <a:spLocks noGrp="1"/>
          </p:cNvSpPr>
          <p:nvPr>
            <p:ph type="sldNum" sz="quarter" idx="12"/>
          </p:nvPr>
        </p:nvSpPr>
        <p:spPr bwMode="auto">
          <a:noFill/>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6B0D31DC-7AF3-F34D-9211-10BEE806C831}" type="slidenum">
              <a:rPr lang="en-US" sz="1400">
                <a:solidFill>
                  <a:srgbClr val="8889A7"/>
                </a:solidFill>
                <a:latin typeface="Calibri" charset="0"/>
              </a:rPr>
              <a:pPr/>
              <a:t>14</a:t>
            </a:fld>
            <a:endParaRPr lang="en-US" sz="1400">
              <a:solidFill>
                <a:srgbClr val="8889A7"/>
              </a:solidFill>
              <a:latin typeface="Calibri"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304800"/>
            <a:ext cx="8229600" cy="1066800"/>
          </a:xfrm>
        </p:spPr>
        <p:txBody>
          <a:bodyPr>
            <a:normAutofit/>
          </a:bodyPr>
          <a:lstStyle/>
          <a:p>
            <a:pPr eaLnBrk="1" hangingPunct="1">
              <a:defRPr/>
            </a:pPr>
            <a:r>
              <a:rPr lang="en-US" dirty="0" smtClean="0">
                <a:effectLst>
                  <a:outerShdw blurRad="38100" dist="38100" dir="2700000" algn="tl">
                    <a:srgbClr val="C0C0C0"/>
                  </a:outerShdw>
                </a:effectLst>
                <a:ea typeface="+mj-ea"/>
                <a:cs typeface="+mj-cs"/>
              </a:rPr>
              <a:t>Effective Dates DCL (cont.)</a:t>
            </a:r>
            <a:endParaRPr dirty="0" smtClean="0">
              <a:effectLst>
                <a:outerShdw blurRad="38100" dist="38100" dir="2700000" algn="tl">
                  <a:srgbClr val="C0C0C0"/>
                </a:outerShdw>
              </a:effectLst>
              <a:ea typeface="+mj-ea"/>
              <a:cs typeface="+mj-cs"/>
            </a:endParaRPr>
          </a:p>
        </p:txBody>
      </p:sp>
      <p:sp>
        <p:nvSpPr>
          <p:cNvPr id="75779" name="Rectangle 3"/>
          <p:cNvSpPr>
            <a:spLocks noGrp="1" noChangeArrowheads="1"/>
          </p:cNvSpPr>
          <p:nvPr>
            <p:ph type="body" idx="1"/>
          </p:nvPr>
        </p:nvSpPr>
        <p:spPr>
          <a:xfrm>
            <a:off x="457200" y="1600200"/>
            <a:ext cx="8229600" cy="4876800"/>
          </a:xfrm>
        </p:spPr>
        <p:txBody>
          <a:bodyPr/>
          <a:lstStyle/>
          <a:p>
            <a:pPr eaLnBrk="1" hangingPunct="1">
              <a:lnSpc>
                <a:spcPct val="90000"/>
              </a:lnSpc>
            </a:pPr>
            <a:r>
              <a:rPr lang="en-US" dirty="0" smtClean="0">
                <a:solidFill>
                  <a:schemeClr val="tx2">
                    <a:lumMod val="75000"/>
                  </a:schemeClr>
                </a:solidFill>
              </a:rPr>
              <a:t>The DCL makes the following provisions take effect on December 10, 2016:</a:t>
            </a:r>
          </a:p>
          <a:p>
            <a:pPr lvl="1" eaLnBrk="1" hangingPunct="1">
              <a:lnSpc>
                <a:spcPct val="90000"/>
              </a:lnSpc>
            </a:pPr>
            <a:r>
              <a:rPr lang="en-US" sz="2600" dirty="0" smtClean="0">
                <a:solidFill>
                  <a:schemeClr val="tx2">
                    <a:lumMod val="75000"/>
                  </a:schemeClr>
                </a:solidFill>
              </a:rPr>
              <a:t>The requirement that State Title I Plans describe the steps a SEA will take to ensure collaboration with the State child welfare agency to ensure the educational stability of children in foster care, including assurances that those children can remain in their school of origin if in their best interest and be immediately enrolled in a new school when not staying in their school of origin.</a:t>
            </a:r>
          </a:p>
          <a:p>
            <a:pPr lvl="1" eaLnBrk="1" hangingPunct="1">
              <a:lnSpc>
                <a:spcPct val="90000"/>
              </a:lnSpc>
            </a:pPr>
            <a:r>
              <a:rPr lang="en-US" sz="2600" dirty="0" smtClean="0">
                <a:solidFill>
                  <a:schemeClr val="tx2">
                    <a:lumMod val="75000"/>
                  </a:schemeClr>
                </a:solidFill>
              </a:rPr>
              <a:t>The requirement that </a:t>
            </a:r>
            <a:r>
              <a:rPr lang="en-US" sz="2600" dirty="0" err="1" smtClean="0">
                <a:solidFill>
                  <a:schemeClr val="tx2">
                    <a:lumMod val="75000"/>
                  </a:schemeClr>
                </a:solidFill>
              </a:rPr>
              <a:t>SEAs</a:t>
            </a:r>
            <a:r>
              <a:rPr lang="en-US" sz="2600" dirty="0" smtClean="0">
                <a:solidFill>
                  <a:schemeClr val="tx2">
                    <a:lumMod val="75000"/>
                  </a:schemeClr>
                </a:solidFill>
              </a:rPr>
              <a:t> designate a foster care point of contact, who shall not be the McKinney-Vento State Coordinator.</a:t>
            </a:r>
            <a:endParaRPr lang="en-US" sz="2600" dirty="0">
              <a:solidFill>
                <a:schemeClr val="tx2">
                  <a:lumMod val="75000"/>
                </a:schemeClr>
              </a:solidFill>
              <a:effectLst>
                <a:outerShdw blurRad="38100" dist="38100" dir="2700000" algn="tl">
                  <a:srgbClr val="000000"/>
                </a:outerShdw>
              </a:effectLst>
              <a:latin typeface="Calibri" charset="0"/>
            </a:endParaRPr>
          </a:p>
        </p:txBody>
      </p:sp>
      <p:sp>
        <p:nvSpPr>
          <p:cNvPr id="19460" name="Slide Number Placeholder 4"/>
          <p:cNvSpPr>
            <a:spLocks noGrp="1"/>
          </p:cNvSpPr>
          <p:nvPr>
            <p:ph type="sldNum" sz="quarter" idx="12"/>
          </p:nvPr>
        </p:nvSpPr>
        <p:spPr bwMode="auto">
          <a:noFill/>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6B0D31DC-7AF3-F34D-9211-10BEE806C831}" type="slidenum">
              <a:rPr lang="en-US" sz="1400">
                <a:solidFill>
                  <a:srgbClr val="8889A7"/>
                </a:solidFill>
                <a:latin typeface="Calibri" charset="0"/>
              </a:rPr>
              <a:pPr/>
              <a:t>15</a:t>
            </a:fld>
            <a:endParaRPr lang="en-US" sz="1400">
              <a:solidFill>
                <a:srgbClr val="8889A7"/>
              </a:solidFill>
              <a:latin typeface="Calibri"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304800"/>
            <a:ext cx="8229600" cy="1066800"/>
          </a:xfrm>
        </p:spPr>
        <p:txBody>
          <a:bodyPr>
            <a:normAutofit/>
          </a:bodyPr>
          <a:lstStyle/>
          <a:p>
            <a:pPr eaLnBrk="1" hangingPunct="1">
              <a:defRPr/>
            </a:pPr>
            <a:r>
              <a:rPr lang="en-US" dirty="0" smtClean="0">
                <a:effectLst>
                  <a:outerShdw blurRad="38100" dist="38100" dir="2700000" algn="tl">
                    <a:srgbClr val="C0C0C0"/>
                  </a:outerShdw>
                </a:effectLst>
                <a:ea typeface="+mj-ea"/>
                <a:cs typeface="+mj-cs"/>
              </a:rPr>
              <a:t>Effective Dates DCL (cont.)</a:t>
            </a:r>
            <a:endParaRPr dirty="0" smtClean="0">
              <a:effectLst>
                <a:outerShdw blurRad="38100" dist="38100" dir="2700000" algn="tl">
                  <a:srgbClr val="C0C0C0"/>
                </a:outerShdw>
              </a:effectLst>
              <a:ea typeface="+mj-ea"/>
              <a:cs typeface="+mj-cs"/>
            </a:endParaRPr>
          </a:p>
        </p:txBody>
      </p:sp>
      <p:sp>
        <p:nvSpPr>
          <p:cNvPr id="75779" name="Rectangle 3"/>
          <p:cNvSpPr>
            <a:spLocks noGrp="1" noChangeArrowheads="1"/>
          </p:cNvSpPr>
          <p:nvPr>
            <p:ph type="body" idx="1"/>
          </p:nvPr>
        </p:nvSpPr>
        <p:spPr>
          <a:xfrm>
            <a:off x="457200" y="1600200"/>
            <a:ext cx="8229600" cy="4525963"/>
          </a:xfrm>
        </p:spPr>
        <p:txBody>
          <a:bodyPr/>
          <a:lstStyle/>
          <a:p>
            <a:pPr eaLnBrk="1" hangingPunct="1">
              <a:lnSpc>
                <a:spcPct val="90000"/>
              </a:lnSpc>
              <a:spcAft>
                <a:spcPts val="600"/>
              </a:spcAft>
            </a:pPr>
            <a:r>
              <a:rPr lang="en-US" dirty="0" smtClean="0">
                <a:solidFill>
                  <a:srgbClr val="1F2251"/>
                </a:solidFill>
              </a:rPr>
              <a:t>The DCL makes the following provisions take effect on December 10, 2016:</a:t>
            </a:r>
          </a:p>
          <a:p>
            <a:pPr lvl="1" eaLnBrk="1" hangingPunct="1">
              <a:lnSpc>
                <a:spcPct val="90000"/>
              </a:lnSpc>
              <a:spcAft>
                <a:spcPts val="600"/>
              </a:spcAft>
            </a:pPr>
            <a:r>
              <a:rPr lang="en-US" sz="2600" dirty="0" smtClean="0">
                <a:solidFill>
                  <a:srgbClr val="1F2251"/>
                </a:solidFill>
              </a:rPr>
              <a:t>The requirement that </a:t>
            </a:r>
            <a:r>
              <a:rPr lang="en-US" sz="2600" dirty="0" err="1" smtClean="0">
                <a:solidFill>
                  <a:srgbClr val="1F2251"/>
                </a:solidFill>
              </a:rPr>
              <a:t>LEAs</a:t>
            </a:r>
            <a:r>
              <a:rPr lang="en-US" sz="2600" dirty="0" smtClean="0">
                <a:solidFill>
                  <a:srgbClr val="1F2251"/>
                </a:solidFill>
              </a:rPr>
              <a:t> collaborate with child welfare agencies to develop and implement written procedures governing how transportation to maintain children in foster care in their school of origin when in their best interest will be provided, arranged and funded (with </a:t>
            </a:r>
            <a:r>
              <a:rPr lang="en-US" sz="2600" dirty="0" err="1" smtClean="0">
                <a:solidFill>
                  <a:srgbClr val="1F2251"/>
                </a:solidFill>
              </a:rPr>
              <a:t>LEAs</a:t>
            </a:r>
            <a:r>
              <a:rPr lang="en-US" sz="2600" dirty="0" smtClean="0">
                <a:solidFill>
                  <a:srgbClr val="1F2251"/>
                </a:solidFill>
              </a:rPr>
              <a:t> to pay additional costs only if reimbursed by child welfare agencies or if the LEA agrees to pay or share costs).</a:t>
            </a:r>
            <a:endParaRPr lang="en-US" sz="2600" dirty="0">
              <a:solidFill>
                <a:srgbClr val="1F2251"/>
              </a:solidFill>
              <a:effectLst>
                <a:outerShdw blurRad="38100" dist="38100" dir="2700000" algn="tl">
                  <a:srgbClr val="000000"/>
                </a:outerShdw>
              </a:effectLst>
              <a:latin typeface="Calibri" charset="0"/>
            </a:endParaRPr>
          </a:p>
        </p:txBody>
      </p:sp>
      <p:sp>
        <p:nvSpPr>
          <p:cNvPr id="19460" name="Slide Number Placeholder 4"/>
          <p:cNvSpPr>
            <a:spLocks noGrp="1"/>
          </p:cNvSpPr>
          <p:nvPr>
            <p:ph type="sldNum" sz="quarter" idx="12"/>
          </p:nvPr>
        </p:nvSpPr>
        <p:spPr bwMode="auto">
          <a:noFill/>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6B0D31DC-7AF3-F34D-9211-10BEE806C831}" type="slidenum">
              <a:rPr lang="en-US" sz="1400">
                <a:solidFill>
                  <a:srgbClr val="8889A7"/>
                </a:solidFill>
                <a:latin typeface="Calibri" charset="0"/>
              </a:rPr>
              <a:pPr/>
              <a:t>16</a:t>
            </a:fld>
            <a:endParaRPr lang="en-US" sz="1400">
              <a:solidFill>
                <a:srgbClr val="8889A7"/>
              </a:solidFill>
              <a:latin typeface="Calibri"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304800"/>
            <a:ext cx="8229600" cy="1066800"/>
          </a:xfrm>
        </p:spPr>
        <p:txBody>
          <a:bodyPr>
            <a:normAutofit/>
          </a:bodyPr>
          <a:lstStyle/>
          <a:p>
            <a:pPr eaLnBrk="1" hangingPunct="1">
              <a:defRPr/>
            </a:pPr>
            <a:r>
              <a:rPr lang="en-US" dirty="0" smtClean="0">
                <a:effectLst>
                  <a:outerShdw blurRad="38100" dist="38100" dir="2700000" algn="tl">
                    <a:srgbClr val="C0C0C0"/>
                  </a:outerShdw>
                </a:effectLst>
                <a:ea typeface="+mj-ea"/>
                <a:cs typeface="+mj-cs"/>
              </a:rPr>
              <a:t>Effective Dates DCL </a:t>
            </a:r>
            <a:r>
              <a:rPr lang="en-US" smtClean="0">
                <a:effectLst>
                  <a:outerShdw blurRad="38100" dist="38100" dir="2700000" algn="tl">
                    <a:srgbClr val="C0C0C0"/>
                  </a:outerShdw>
                </a:effectLst>
                <a:ea typeface="+mj-ea"/>
                <a:cs typeface="+mj-cs"/>
              </a:rPr>
              <a:t>(cont.)</a:t>
            </a:r>
            <a:endParaRPr dirty="0" smtClean="0">
              <a:effectLst>
                <a:outerShdw blurRad="38100" dist="38100" dir="2700000" algn="tl">
                  <a:srgbClr val="C0C0C0"/>
                </a:outerShdw>
              </a:effectLst>
              <a:ea typeface="+mj-ea"/>
              <a:cs typeface="+mj-cs"/>
            </a:endParaRPr>
          </a:p>
        </p:txBody>
      </p:sp>
      <p:sp>
        <p:nvSpPr>
          <p:cNvPr id="75779" name="Rectangle 3"/>
          <p:cNvSpPr>
            <a:spLocks noGrp="1" noChangeArrowheads="1"/>
          </p:cNvSpPr>
          <p:nvPr>
            <p:ph type="body" idx="1"/>
          </p:nvPr>
        </p:nvSpPr>
        <p:spPr>
          <a:xfrm>
            <a:off x="457200" y="1905000"/>
            <a:ext cx="8229600" cy="4221163"/>
          </a:xfrm>
        </p:spPr>
        <p:txBody>
          <a:bodyPr/>
          <a:lstStyle/>
          <a:p>
            <a:pPr eaLnBrk="1" hangingPunct="1">
              <a:lnSpc>
                <a:spcPct val="90000"/>
              </a:lnSpc>
              <a:spcAft>
                <a:spcPts val="600"/>
              </a:spcAft>
            </a:pPr>
            <a:r>
              <a:rPr lang="en-US" dirty="0" err="1" smtClean="0">
                <a:solidFill>
                  <a:srgbClr val="1F2251"/>
                </a:solidFill>
              </a:rPr>
              <a:t>LEAs</a:t>
            </a:r>
            <a:r>
              <a:rPr lang="en-US" dirty="0" smtClean="0">
                <a:solidFill>
                  <a:srgbClr val="1F2251"/>
                </a:solidFill>
              </a:rPr>
              <a:t> should designate </a:t>
            </a:r>
            <a:r>
              <a:rPr lang="en-US" dirty="0" smtClean="0">
                <a:solidFill>
                  <a:srgbClr val="1F2251"/>
                </a:solidFill>
              </a:rPr>
              <a:t>foster care points of </a:t>
            </a:r>
            <a:r>
              <a:rPr lang="en-US" dirty="0" smtClean="0">
                <a:solidFill>
                  <a:srgbClr val="1F2251"/>
                </a:solidFill>
              </a:rPr>
              <a:t>contact by December 10, 2016 if the corresponding child welfare agency has informed the LEA in writing that it has designated a point of contact for schools</a:t>
            </a:r>
          </a:p>
          <a:p>
            <a:pPr lvl="1" eaLnBrk="1" hangingPunct="1">
              <a:lnSpc>
                <a:spcPct val="90000"/>
              </a:lnSpc>
              <a:spcAft>
                <a:spcPts val="600"/>
              </a:spcAft>
            </a:pPr>
            <a:r>
              <a:rPr lang="en-US" sz="2600" dirty="0" smtClean="0">
                <a:solidFill>
                  <a:srgbClr val="1F2251"/>
                </a:solidFill>
                <a:latin typeface="Calibri" charset="0"/>
              </a:rPr>
              <a:t>Guidance </a:t>
            </a:r>
            <a:r>
              <a:rPr lang="en-US" sz="2600" dirty="0" smtClean="0">
                <a:solidFill>
                  <a:srgbClr val="1F2251"/>
                </a:solidFill>
                <a:latin typeface="Calibri" charset="0"/>
              </a:rPr>
              <a:t>suggests </a:t>
            </a:r>
            <a:r>
              <a:rPr lang="en-US" sz="2600" dirty="0" err="1" smtClean="0">
                <a:solidFill>
                  <a:srgbClr val="1F2251"/>
                </a:solidFill>
                <a:latin typeface="Calibri" charset="0"/>
              </a:rPr>
              <a:t>LEAs</a:t>
            </a:r>
            <a:r>
              <a:rPr lang="en-US" sz="2600" dirty="0" smtClean="0">
                <a:solidFill>
                  <a:srgbClr val="1F2251"/>
                </a:solidFill>
                <a:latin typeface="Calibri" charset="0"/>
              </a:rPr>
              <a:t> designate points of contact “in an expedited manner” (</a:t>
            </a:r>
            <a:r>
              <a:rPr lang="en-US" sz="2600" dirty="0" err="1" smtClean="0">
                <a:solidFill>
                  <a:srgbClr val="1F2251"/>
                </a:solidFill>
                <a:latin typeface="Calibri" charset="0"/>
              </a:rPr>
              <a:t>p</a:t>
            </a:r>
            <a:r>
              <a:rPr lang="en-US" sz="2600" dirty="0" smtClean="0">
                <a:solidFill>
                  <a:srgbClr val="1F2251"/>
                </a:solidFill>
                <a:latin typeface="Calibri" charset="0"/>
              </a:rPr>
              <a:t>. 21).</a:t>
            </a:r>
            <a:endParaRPr lang="en-US" sz="2600" dirty="0" smtClean="0">
              <a:solidFill>
                <a:srgbClr val="1F2251"/>
              </a:solidFill>
              <a:latin typeface="Calibri" charset="0"/>
            </a:endParaRPr>
          </a:p>
          <a:p>
            <a:pPr lvl="1" eaLnBrk="1" hangingPunct="1">
              <a:lnSpc>
                <a:spcPct val="90000"/>
              </a:lnSpc>
              <a:spcAft>
                <a:spcPts val="600"/>
              </a:spcAft>
            </a:pPr>
            <a:endParaRPr lang="en-US" sz="2600" dirty="0">
              <a:solidFill>
                <a:srgbClr val="1F2251"/>
              </a:solidFill>
              <a:effectLst>
                <a:outerShdw blurRad="38100" dist="38100" dir="2700000" algn="tl">
                  <a:srgbClr val="000000"/>
                </a:outerShdw>
              </a:effectLst>
              <a:latin typeface="Calibri" charset="0"/>
            </a:endParaRPr>
          </a:p>
        </p:txBody>
      </p:sp>
      <p:sp>
        <p:nvSpPr>
          <p:cNvPr id="19460" name="Slide Number Placeholder 4"/>
          <p:cNvSpPr>
            <a:spLocks noGrp="1"/>
          </p:cNvSpPr>
          <p:nvPr>
            <p:ph type="sldNum" sz="quarter" idx="12"/>
          </p:nvPr>
        </p:nvSpPr>
        <p:spPr bwMode="auto">
          <a:noFill/>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6B0D31DC-7AF3-F34D-9211-10BEE806C831}" type="slidenum">
              <a:rPr lang="en-US" sz="1400">
                <a:solidFill>
                  <a:srgbClr val="8889A7"/>
                </a:solidFill>
                <a:latin typeface="Calibri" charset="0"/>
              </a:rPr>
              <a:pPr/>
              <a:t>17</a:t>
            </a:fld>
            <a:endParaRPr lang="en-US" sz="1400">
              <a:solidFill>
                <a:srgbClr val="8889A7"/>
              </a:solidFill>
              <a:latin typeface="Calibri"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304800"/>
            <a:ext cx="8229600" cy="914400"/>
          </a:xfrm>
        </p:spPr>
        <p:txBody>
          <a:bodyPr>
            <a:normAutofit/>
          </a:bodyPr>
          <a:lstStyle/>
          <a:p>
            <a:pPr eaLnBrk="1" hangingPunct="1">
              <a:defRPr/>
            </a:pPr>
            <a:r>
              <a:rPr lang="en-US" dirty="0" smtClean="0">
                <a:effectLst>
                  <a:outerShdw blurRad="38100" dist="38100" dir="2700000" algn="tl">
                    <a:srgbClr val="C0C0C0"/>
                  </a:outerShdw>
                </a:effectLst>
                <a:ea typeface="+mj-ea"/>
                <a:cs typeface="+mj-cs"/>
              </a:rPr>
              <a:t>Non-Regulatory Guidance</a:t>
            </a:r>
            <a:endParaRPr dirty="0" smtClean="0">
              <a:effectLst>
                <a:outerShdw blurRad="38100" dist="38100" dir="2700000" algn="tl">
                  <a:srgbClr val="C0C0C0"/>
                </a:outerShdw>
              </a:effectLst>
              <a:ea typeface="+mj-ea"/>
              <a:cs typeface="+mj-cs"/>
            </a:endParaRPr>
          </a:p>
        </p:txBody>
      </p:sp>
      <p:sp>
        <p:nvSpPr>
          <p:cNvPr id="75779" name="Rectangle 3"/>
          <p:cNvSpPr>
            <a:spLocks noGrp="1" noChangeArrowheads="1"/>
          </p:cNvSpPr>
          <p:nvPr>
            <p:ph type="body" idx="1"/>
          </p:nvPr>
        </p:nvSpPr>
        <p:spPr>
          <a:xfrm>
            <a:off x="381000" y="1371600"/>
            <a:ext cx="8382000" cy="5181600"/>
          </a:xfrm>
        </p:spPr>
        <p:txBody>
          <a:bodyPr/>
          <a:lstStyle/>
          <a:p>
            <a:pPr eaLnBrk="1" hangingPunct="1">
              <a:lnSpc>
                <a:spcPct val="90000"/>
              </a:lnSpc>
              <a:spcAft>
                <a:spcPts val="600"/>
              </a:spcAft>
            </a:pPr>
            <a:r>
              <a:rPr lang="en-US" dirty="0" smtClean="0">
                <a:solidFill>
                  <a:srgbClr val="1F2251"/>
                </a:solidFill>
              </a:rPr>
              <a:t>“Significant guidance is non-binding and does not create or impose new legal requirements.” (</a:t>
            </a:r>
            <a:r>
              <a:rPr lang="en-US" dirty="0" err="1" smtClean="0">
                <a:solidFill>
                  <a:srgbClr val="1F2251"/>
                </a:solidFill>
              </a:rPr>
              <a:t>p</a:t>
            </a:r>
            <a:r>
              <a:rPr lang="en-US" dirty="0" smtClean="0">
                <a:solidFill>
                  <a:srgbClr val="1F2251"/>
                </a:solidFill>
              </a:rPr>
              <a:t>. 3)</a:t>
            </a:r>
            <a:endParaRPr lang="en-US" sz="2000" dirty="0" smtClean="0">
              <a:solidFill>
                <a:srgbClr val="1F2251"/>
              </a:solidFill>
            </a:endParaRPr>
          </a:p>
          <a:p>
            <a:pPr eaLnBrk="1" hangingPunct="1">
              <a:lnSpc>
                <a:spcPct val="90000"/>
              </a:lnSpc>
              <a:spcAft>
                <a:spcPts val="600"/>
              </a:spcAft>
            </a:pPr>
            <a:r>
              <a:rPr lang="en-US" dirty="0" smtClean="0">
                <a:solidFill>
                  <a:srgbClr val="1F2251"/>
                </a:solidFill>
                <a:latin typeface="Calibri" charset="0"/>
              </a:rPr>
              <a:t>References the Fostering Connections to Success and Increasing Adoptions Act of 2008, which requires child welfare agencies to: (</a:t>
            </a:r>
            <a:r>
              <a:rPr lang="en-US" dirty="0" err="1" smtClean="0">
                <a:solidFill>
                  <a:srgbClr val="1F2251"/>
                </a:solidFill>
                <a:latin typeface="Calibri" charset="0"/>
              </a:rPr>
              <a:t>q</a:t>
            </a:r>
            <a:r>
              <a:rPr lang="en-US" dirty="0" smtClean="0">
                <a:solidFill>
                  <a:srgbClr val="1F2251"/>
                </a:solidFill>
                <a:latin typeface="Calibri" charset="0"/>
              </a:rPr>
              <a:t>. 5)</a:t>
            </a:r>
          </a:p>
          <a:p>
            <a:pPr lvl="1" eaLnBrk="1" hangingPunct="1">
              <a:lnSpc>
                <a:spcPct val="90000"/>
              </a:lnSpc>
              <a:spcAft>
                <a:spcPts val="0"/>
              </a:spcAft>
            </a:pPr>
            <a:r>
              <a:rPr lang="en-US" sz="2400" dirty="0" smtClean="0">
                <a:solidFill>
                  <a:srgbClr val="1F2251"/>
                </a:solidFill>
                <a:latin typeface="Calibri" charset="0"/>
              </a:rPr>
              <a:t>Include a plan for ensuring educational stability in every child’s case plan.</a:t>
            </a:r>
          </a:p>
          <a:p>
            <a:pPr lvl="1" eaLnBrk="1" hangingPunct="1">
              <a:lnSpc>
                <a:spcPct val="90000"/>
              </a:lnSpc>
              <a:spcAft>
                <a:spcPts val="0"/>
              </a:spcAft>
            </a:pPr>
            <a:r>
              <a:rPr lang="en-US" sz="2400" dirty="0" smtClean="0">
                <a:solidFill>
                  <a:srgbClr val="1F2251"/>
                </a:solidFill>
                <a:latin typeface="Calibri" charset="0"/>
              </a:rPr>
              <a:t>Ensure the placement of each child in foster care takes into account the proximity of the placement to the child’s school.</a:t>
            </a:r>
          </a:p>
          <a:p>
            <a:pPr lvl="1" eaLnBrk="1" hangingPunct="1">
              <a:lnSpc>
                <a:spcPct val="90000"/>
              </a:lnSpc>
              <a:spcAft>
                <a:spcPts val="0"/>
              </a:spcAft>
            </a:pPr>
            <a:r>
              <a:rPr lang="en-US" sz="2400" dirty="0" smtClean="0">
                <a:solidFill>
                  <a:srgbClr val="1F2251"/>
                </a:solidFill>
                <a:latin typeface="Calibri" charset="0"/>
              </a:rPr>
              <a:t>Coordinate with </a:t>
            </a:r>
            <a:r>
              <a:rPr lang="en-US" sz="2400" dirty="0" err="1" smtClean="0">
                <a:solidFill>
                  <a:srgbClr val="1F2251"/>
                </a:solidFill>
                <a:latin typeface="Calibri" charset="0"/>
              </a:rPr>
              <a:t>LEAs</a:t>
            </a:r>
            <a:r>
              <a:rPr lang="en-US" sz="2400" dirty="0" smtClean="0">
                <a:solidFill>
                  <a:srgbClr val="1F2251"/>
                </a:solidFill>
                <a:latin typeface="Calibri" charset="0"/>
              </a:rPr>
              <a:t> to ensure each child in foster care can remain in the school of origin if in his/her best interest.</a:t>
            </a:r>
            <a:endParaRPr lang="en-US" sz="3600" dirty="0" smtClean="0">
              <a:solidFill>
                <a:srgbClr val="1F2251"/>
              </a:solidFill>
              <a:latin typeface="Calibri" charset="0"/>
            </a:endParaRPr>
          </a:p>
          <a:p>
            <a:pPr lvl="1" eaLnBrk="1" hangingPunct="1">
              <a:lnSpc>
                <a:spcPct val="90000"/>
              </a:lnSpc>
              <a:spcAft>
                <a:spcPts val="600"/>
              </a:spcAft>
            </a:pPr>
            <a:endParaRPr lang="en-US" sz="2600" dirty="0">
              <a:solidFill>
                <a:srgbClr val="1F2251"/>
              </a:solidFill>
              <a:effectLst>
                <a:outerShdw blurRad="38100" dist="38100" dir="2700000" algn="tl">
                  <a:srgbClr val="000000"/>
                </a:outerShdw>
              </a:effectLst>
              <a:latin typeface="Calibri" charset="0"/>
            </a:endParaRPr>
          </a:p>
        </p:txBody>
      </p:sp>
      <p:sp>
        <p:nvSpPr>
          <p:cNvPr id="19460" name="Slide Number Placeholder 4"/>
          <p:cNvSpPr>
            <a:spLocks noGrp="1"/>
          </p:cNvSpPr>
          <p:nvPr>
            <p:ph type="sldNum" sz="quarter" idx="12"/>
          </p:nvPr>
        </p:nvSpPr>
        <p:spPr bwMode="auto">
          <a:noFill/>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6B0D31DC-7AF3-F34D-9211-10BEE806C831}" type="slidenum">
              <a:rPr lang="en-US" sz="1400">
                <a:solidFill>
                  <a:srgbClr val="8889A7"/>
                </a:solidFill>
                <a:latin typeface="Calibri" charset="0"/>
              </a:rPr>
              <a:pPr/>
              <a:t>18</a:t>
            </a:fld>
            <a:endParaRPr lang="en-US" sz="1400">
              <a:solidFill>
                <a:srgbClr val="8889A7"/>
              </a:solidFill>
              <a:latin typeface="Calibri"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304800"/>
            <a:ext cx="8229600" cy="1143000"/>
          </a:xfrm>
        </p:spPr>
        <p:txBody>
          <a:bodyPr>
            <a:normAutofit fontScale="90000"/>
          </a:bodyPr>
          <a:lstStyle/>
          <a:p>
            <a:pPr eaLnBrk="1" hangingPunct="1">
              <a:defRPr/>
            </a:pPr>
            <a:r>
              <a:rPr lang="en-US" dirty="0" smtClean="0">
                <a:effectLst>
                  <a:outerShdw blurRad="38100" dist="38100" dir="2700000" algn="tl">
                    <a:srgbClr val="C0C0C0"/>
                  </a:outerShdw>
                </a:effectLst>
                <a:ea typeface="+mj-ea"/>
                <a:cs typeface="+mj-cs"/>
              </a:rPr>
              <a:t>Non-Regulatory Guidance:</a:t>
            </a:r>
            <a:br>
              <a:rPr lang="en-US" dirty="0" smtClean="0">
                <a:effectLst>
                  <a:outerShdw blurRad="38100" dist="38100" dir="2700000" algn="tl">
                    <a:srgbClr val="C0C0C0"/>
                  </a:outerShdw>
                </a:effectLst>
                <a:ea typeface="+mj-ea"/>
                <a:cs typeface="+mj-cs"/>
              </a:rPr>
            </a:br>
            <a:r>
              <a:rPr lang="en-US" dirty="0" smtClean="0">
                <a:effectLst>
                  <a:outerShdw blurRad="38100" dist="38100" dir="2700000" algn="tl">
                    <a:srgbClr val="C0C0C0"/>
                  </a:outerShdw>
                </a:effectLst>
                <a:ea typeface="+mj-ea"/>
                <a:cs typeface="+mj-cs"/>
              </a:rPr>
              <a:t>Definition of “child in foster care”</a:t>
            </a:r>
            <a:endParaRPr dirty="0" smtClean="0">
              <a:effectLst>
                <a:outerShdw blurRad="38100" dist="38100" dir="2700000" algn="tl">
                  <a:srgbClr val="C0C0C0"/>
                </a:outerShdw>
              </a:effectLst>
              <a:ea typeface="+mj-ea"/>
              <a:cs typeface="+mj-cs"/>
            </a:endParaRPr>
          </a:p>
        </p:txBody>
      </p:sp>
      <p:sp>
        <p:nvSpPr>
          <p:cNvPr id="75779" name="Rectangle 3"/>
          <p:cNvSpPr>
            <a:spLocks noGrp="1" noChangeArrowheads="1"/>
          </p:cNvSpPr>
          <p:nvPr>
            <p:ph type="body" idx="1"/>
          </p:nvPr>
        </p:nvSpPr>
        <p:spPr>
          <a:xfrm>
            <a:off x="457200" y="1676400"/>
            <a:ext cx="8229600" cy="4876800"/>
          </a:xfrm>
        </p:spPr>
        <p:txBody>
          <a:bodyPr/>
          <a:lstStyle/>
          <a:p>
            <a:pPr eaLnBrk="1" hangingPunct="1">
              <a:lnSpc>
                <a:spcPct val="90000"/>
              </a:lnSpc>
              <a:spcAft>
                <a:spcPts val="600"/>
              </a:spcAft>
            </a:pPr>
            <a:r>
              <a:rPr lang="en-US" sz="2700" dirty="0" smtClean="0">
                <a:solidFill>
                  <a:srgbClr val="1F2251"/>
                </a:solidFill>
              </a:rPr>
              <a:t>“24-hour substitute care for children placed away from their parents or guardians and for whom the child welfare agency has placement and care responsibility. This includes, but is not limited to, placements in foster family homes, foster homes of relatives, group homes, emergency shelters, residential facilities, child care institutions, and </a:t>
            </a:r>
            <a:r>
              <a:rPr lang="en-US" sz="2700" dirty="0" err="1" smtClean="0">
                <a:solidFill>
                  <a:srgbClr val="1F2251"/>
                </a:solidFill>
              </a:rPr>
              <a:t>preadoptive</a:t>
            </a:r>
            <a:r>
              <a:rPr lang="en-US" sz="2700" dirty="0" smtClean="0">
                <a:solidFill>
                  <a:srgbClr val="1F2251"/>
                </a:solidFill>
              </a:rPr>
              <a:t> homes. A child is in foster care in accordance with this definition regardless of whether the foster care facility is licensed and payments are made by the State, Tribal or local agency for the care of the child….” (</a:t>
            </a:r>
            <a:r>
              <a:rPr lang="en-US" sz="2700" dirty="0" err="1" smtClean="0">
                <a:solidFill>
                  <a:srgbClr val="1F2251"/>
                </a:solidFill>
              </a:rPr>
              <a:t>q</a:t>
            </a:r>
            <a:r>
              <a:rPr lang="en-US" sz="2700" dirty="0" smtClean="0">
                <a:solidFill>
                  <a:srgbClr val="1F2251"/>
                </a:solidFill>
              </a:rPr>
              <a:t>. 1)</a:t>
            </a:r>
            <a:endParaRPr lang="en-US" sz="2700" dirty="0" smtClean="0">
              <a:solidFill>
                <a:srgbClr val="1F2251"/>
              </a:solidFill>
              <a:latin typeface="Calibri" charset="0"/>
            </a:endParaRPr>
          </a:p>
          <a:p>
            <a:pPr lvl="1" eaLnBrk="1" hangingPunct="1">
              <a:lnSpc>
                <a:spcPct val="90000"/>
              </a:lnSpc>
              <a:spcAft>
                <a:spcPts val="600"/>
              </a:spcAft>
            </a:pPr>
            <a:endParaRPr lang="en-US" sz="2600" dirty="0">
              <a:solidFill>
                <a:srgbClr val="1F2251"/>
              </a:solidFill>
              <a:effectLst>
                <a:outerShdw blurRad="38100" dist="38100" dir="2700000" algn="tl">
                  <a:srgbClr val="000000"/>
                </a:outerShdw>
              </a:effectLst>
              <a:latin typeface="Calibri" charset="0"/>
            </a:endParaRPr>
          </a:p>
        </p:txBody>
      </p:sp>
      <p:sp>
        <p:nvSpPr>
          <p:cNvPr id="19460" name="Slide Number Placeholder 4"/>
          <p:cNvSpPr>
            <a:spLocks noGrp="1"/>
          </p:cNvSpPr>
          <p:nvPr>
            <p:ph type="sldNum" sz="quarter" idx="12"/>
          </p:nvPr>
        </p:nvSpPr>
        <p:spPr bwMode="auto">
          <a:noFill/>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6B0D31DC-7AF3-F34D-9211-10BEE806C831}" type="slidenum">
              <a:rPr lang="en-US" sz="1400">
                <a:solidFill>
                  <a:srgbClr val="8889A7"/>
                </a:solidFill>
                <a:latin typeface="Calibri" charset="0"/>
              </a:rPr>
              <a:pPr/>
              <a:t>19</a:t>
            </a:fld>
            <a:endParaRPr lang="en-US" sz="1400">
              <a:solidFill>
                <a:srgbClr val="8889A7"/>
              </a:solidFill>
              <a:latin typeface="Calibri"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228600"/>
            <a:ext cx="8229600" cy="990600"/>
          </a:xfrm>
        </p:spPr>
        <p:txBody>
          <a:bodyPr>
            <a:noAutofit/>
          </a:bodyPr>
          <a:lstStyle/>
          <a:p>
            <a:pPr eaLnBrk="1" hangingPunct="1">
              <a:defRPr/>
            </a:pPr>
            <a:r>
              <a:rPr smtClean="0">
                <a:effectLst>
                  <a:outerShdw blurRad="38100" dist="38100" dir="2700000" algn="tl">
                    <a:srgbClr val="DDDDDD"/>
                  </a:outerShdw>
                </a:effectLst>
                <a:ea typeface="+mj-ea"/>
                <a:cs typeface="+mj-cs"/>
              </a:rPr>
              <a:t/>
            </a:r>
            <a:br>
              <a:rPr smtClean="0">
                <a:effectLst>
                  <a:outerShdw blurRad="38100" dist="38100" dir="2700000" algn="tl">
                    <a:srgbClr val="DDDDDD"/>
                  </a:outerShdw>
                </a:effectLst>
                <a:ea typeface="+mj-ea"/>
                <a:cs typeface="+mj-cs"/>
              </a:rPr>
            </a:br>
            <a:r>
              <a:rPr sz="4000" smtClean="0">
                <a:effectLst>
                  <a:outerShdw blurRad="38100" dist="38100" dir="2700000" algn="tl">
                    <a:srgbClr val="DDDDDD"/>
                  </a:outerShdw>
                </a:effectLst>
                <a:ea typeface="+mj-ea"/>
                <a:cs typeface="+mj-cs"/>
              </a:rPr>
              <a:t>NAEHCY</a:t>
            </a:r>
            <a:endParaRPr sz="3200" i="1">
              <a:effectLst>
                <a:outerShdw blurRad="38100" dist="38100" dir="2700000" algn="tl">
                  <a:srgbClr val="DDDDDD"/>
                </a:outerShdw>
              </a:effectLst>
              <a:ea typeface="+mj-ea"/>
              <a:cs typeface="+mj-cs"/>
            </a:endParaRPr>
          </a:p>
        </p:txBody>
      </p:sp>
      <p:sp>
        <p:nvSpPr>
          <p:cNvPr id="15363" name="Rectangle 3"/>
          <p:cNvSpPr>
            <a:spLocks noGrp="1" noChangeArrowheads="1"/>
          </p:cNvSpPr>
          <p:nvPr>
            <p:ph type="body" idx="1"/>
          </p:nvPr>
        </p:nvSpPr>
        <p:spPr>
          <a:xfrm>
            <a:off x="533400" y="1371600"/>
            <a:ext cx="8077200" cy="4876800"/>
          </a:xfrm>
        </p:spPr>
        <p:txBody>
          <a:bodyPr/>
          <a:lstStyle/>
          <a:p>
            <a:pPr eaLnBrk="1" hangingPunct="1">
              <a:lnSpc>
                <a:spcPct val="90000"/>
              </a:lnSpc>
              <a:spcAft>
                <a:spcPts val="600"/>
              </a:spcAft>
            </a:pPr>
            <a:r>
              <a:rPr lang="en-US" dirty="0">
                <a:solidFill>
                  <a:schemeClr val="tx2"/>
                </a:solidFill>
                <a:latin typeface="Calibri" charset="0"/>
              </a:rPr>
              <a:t>National membership association dedicated to educational excellence for children and youth experiencing homelessness, from e</a:t>
            </a:r>
            <a:r>
              <a:rPr lang="en-US" dirty="0">
                <a:solidFill>
                  <a:srgbClr val="2A2D6C"/>
                </a:solidFill>
                <a:latin typeface="Calibri" charset="0"/>
                <a:ea typeface="Osaka" charset="0"/>
                <a:cs typeface="Osaka" charset="0"/>
              </a:rPr>
              <a:t>arly childhood through higher </a:t>
            </a:r>
            <a:r>
              <a:rPr lang="en-US" dirty="0" smtClean="0">
                <a:solidFill>
                  <a:srgbClr val="2A2D6C"/>
                </a:solidFill>
                <a:latin typeface="Calibri" charset="0"/>
                <a:ea typeface="Osaka" charset="0"/>
                <a:cs typeface="Osaka" charset="0"/>
              </a:rPr>
              <a:t>education.</a:t>
            </a:r>
          </a:p>
          <a:p>
            <a:pPr lvl="1" eaLnBrk="1" hangingPunct="1">
              <a:lnSpc>
                <a:spcPct val="90000"/>
              </a:lnSpc>
              <a:spcAft>
                <a:spcPts val="600"/>
              </a:spcAft>
            </a:pPr>
            <a:r>
              <a:rPr lang="en-US" sz="2400" dirty="0">
                <a:solidFill>
                  <a:srgbClr val="2A2D6C"/>
                </a:solidFill>
                <a:latin typeface="Calibri" charset="0"/>
                <a:ea typeface="Osaka" charset="0"/>
                <a:cs typeface="Osaka" charset="0"/>
              </a:rPr>
              <a:t>Local Youth Task Forces, State Higher Ed </a:t>
            </a:r>
            <a:r>
              <a:rPr lang="en-US" sz="2400" dirty="0" smtClean="0">
                <a:solidFill>
                  <a:srgbClr val="2A2D6C"/>
                </a:solidFill>
                <a:latin typeface="Calibri" charset="0"/>
                <a:ea typeface="Osaka" charset="0"/>
                <a:cs typeface="Osaka" charset="0"/>
              </a:rPr>
              <a:t>Networks, Early Childhood Committee</a:t>
            </a:r>
            <a:endParaRPr lang="en-US" sz="2400" dirty="0">
              <a:solidFill>
                <a:srgbClr val="2A2D6C"/>
              </a:solidFill>
              <a:latin typeface="Calibri" charset="0"/>
              <a:ea typeface="Osaka" charset="0"/>
              <a:cs typeface="Osaka" charset="0"/>
            </a:endParaRPr>
          </a:p>
          <a:p>
            <a:pPr eaLnBrk="1" hangingPunct="1">
              <a:lnSpc>
                <a:spcPct val="90000"/>
              </a:lnSpc>
              <a:spcAft>
                <a:spcPts val="600"/>
              </a:spcAft>
            </a:pPr>
            <a:r>
              <a:rPr lang="en-US" dirty="0" smtClean="0">
                <a:solidFill>
                  <a:srgbClr val="2A2D6C"/>
                </a:solidFill>
                <a:latin typeface="Calibri" charset="0"/>
                <a:ea typeface="Osaka" charset="0"/>
                <a:cs typeface="Osaka" charset="0"/>
              </a:rPr>
              <a:t>Technical assistance on policy implementation.</a:t>
            </a:r>
          </a:p>
          <a:p>
            <a:pPr eaLnBrk="1" hangingPunct="1">
              <a:lnSpc>
                <a:spcPct val="90000"/>
              </a:lnSpc>
              <a:spcAft>
                <a:spcPts val="600"/>
              </a:spcAft>
            </a:pPr>
            <a:r>
              <a:rPr lang="en-US" dirty="0" smtClean="0">
                <a:solidFill>
                  <a:srgbClr val="2A2D6C"/>
                </a:solidFill>
                <a:latin typeface="Calibri" charset="0"/>
                <a:ea typeface="Osaka" charset="0"/>
                <a:cs typeface="Osaka" charset="0"/>
              </a:rPr>
              <a:t>Bringing your voices to Congress and state legislatures.</a:t>
            </a:r>
          </a:p>
          <a:p>
            <a:pPr eaLnBrk="1" hangingPunct="1">
              <a:lnSpc>
                <a:spcPct val="90000"/>
              </a:lnSpc>
              <a:spcAft>
                <a:spcPts val="600"/>
              </a:spcAft>
            </a:pPr>
            <a:r>
              <a:rPr lang="en-US" dirty="0">
                <a:solidFill>
                  <a:srgbClr val="2A2D6C"/>
                </a:solidFill>
                <a:latin typeface="Calibri" charset="0"/>
                <a:ea typeface="Osaka" charset="0"/>
                <a:cs typeface="Osaka" charset="0"/>
              </a:rPr>
              <a:t>Youth leadership and </a:t>
            </a:r>
            <a:r>
              <a:rPr lang="en-US" dirty="0" smtClean="0">
                <a:solidFill>
                  <a:srgbClr val="2A2D6C"/>
                </a:solidFill>
                <a:latin typeface="Calibri" charset="0"/>
                <a:ea typeface="Osaka" charset="0"/>
                <a:cs typeface="Osaka" charset="0"/>
              </a:rPr>
              <a:t>support.</a:t>
            </a:r>
            <a:endParaRPr lang="en-US" dirty="0">
              <a:solidFill>
                <a:srgbClr val="2A2D6C"/>
              </a:solidFill>
              <a:latin typeface="Calibri" charset="0"/>
              <a:ea typeface="Osaka" charset="0"/>
              <a:cs typeface="Osaka" charset="0"/>
            </a:endParaRPr>
          </a:p>
        </p:txBody>
      </p:sp>
      <p:sp>
        <p:nvSpPr>
          <p:cNvPr id="15364" name="Slide Number Placeholder 4"/>
          <p:cNvSpPr>
            <a:spLocks noGrp="1"/>
          </p:cNvSpPr>
          <p:nvPr>
            <p:ph type="sldNum" sz="quarter" idx="12"/>
          </p:nvPr>
        </p:nvSpPr>
        <p:spPr bwMode="auto">
          <a:noFill/>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AC00CB55-45BC-1148-9DCF-4920A0537818}" type="slidenum">
              <a:rPr lang="en-US" sz="1400">
                <a:solidFill>
                  <a:srgbClr val="8889A7"/>
                </a:solidFill>
                <a:latin typeface="Calibri" charset="0"/>
              </a:rPr>
              <a:pPr/>
              <a:t>2</a:t>
            </a:fld>
            <a:endParaRPr lang="en-US" sz="1400">
              <a:solidFill>
                <a:srgbClr val="8889A7"/>
              </a:solidFill>
              <a:latin typeface="Calibri"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33333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304800"/>
            <a:ext cx="8229600" cy="1143000"/>
          </a:xfrm>
        </p:spPr>
        <p:txBody>
          <a:bodyPr>
            <a:normAutofit fontScale="90000"/>
          </a:bodyPr>
          <a:lstStyle/>
          <a:p>
            <a:pPr eaLnBrk="1" hangingPunct="1">
              <a:defRPr/>
            </a:pPr>
            <a:r>
              <a:rPr lang="en-US" dirty="0" smtClean="0">
                <a:effectLst>
                  <a:outerShdw blurRad="38100" dist="38100" dir="2700000" algn="tl">
                    <a:srgbClr val="C0C0C0"/>
                  </a:outerShdw>
                </a:effectLst>
                <a:ea typeface="+mj-ea"/>
                <a:cs typeface="+mj-cs"/>
              </a:rPr>
              <a:t>Non-Regulatory Guidance:</a:t>
            </a:r>
            <a:br>
              <a:rPr lang="en-US" dirty="0" smtClean="0">
                <a:effectLst>
                  <a:outerShdw blurRad="38100" dist="38100" dir="2700000" algn="tl">
                    <a:srgbClr val="C0C0C0"/>
                  </a:outerShdw>
                </a:effectLst>
                <a:ea typeface="+mj-ea"/>
                <a:cs typeface="+mj-cs"/>
              </a:rPr>
            </a:br>
            <a:r>
              <a:rPr lang="en-US" dirty="0" smtClean="0">
                <a:effectLst>
                  <a:outerShdw blurRad="38100" dist="38100" dir="2700000" algn="tl">
                    <a:srgbClr val="C0C0C0"/>
                  </a:outerShdw>
                </a:effectLst>
                <a:ea typeface="+mj-ea"/>
                <a:cs typeface="+mj-cs"/>
              </a:rPr>
              <a:t>SEA Responsibilities</a:t>
            </a:r>
            <a:endParaRPr dirty="0" smtClean="0">
              <a:effectLst>
                <a:outerShdw blurRad="38100" dist="38100" dir="2700000" algn="tl">
                  <a:srgbClr val="C0C0C0"/>
                </a:outerShdw>
              </a:effectLst>
              <a:ea typeface="+mj-ea"/>
              <a:cs typeface="+mj-cs"/>
            </a:endParaRPr>
          </a:p>
        </p:txBody>
      </p:sp>
      <p:sp>
        <p:nvSpPr>
          <p:cNvPr id="75779" name="Rectangle 3"/>
          <p:cNvSpPr>
            <a:spLocks noGrp="1" noChangeArrowheads="1"/>
          </p:cNvSpPr>
          <p:nvPr>
            <p:ph type="body" idx="1"/>
          </p:nvPr>
        </p:nvSpPr>
        <p:spPr>
          <a:xfrm>
            <a:off x="457200" y="1905000"/>
            <a:ext cx="8229600" cy="4648200"/>
          </a:xfrm>
        </p:spPr>
        <p:txBody>
          <a:bodyPr/>
          <a:lstStyle/>
          <a:p>
            <a:pPr eaLnBrk="1" hangingPunct="1">
              <a:lnSpc>
                <a:spcPct val="90000"/>
              </a:lnSpc>
              <a:spcAft>
                <a:spcPts val="600"/>
              </a:spcAft>
            </a:pPr>
            <a:r>
              <a:rPr lang="en-US" sz="3200" dirty="0" smtClean="0">
                <a:solidFill>
                  <a:srgbClr val="1F2251"/>
                </a:solidFill>
              </a:rPr>
              <a:t>Repeats the ESSA language.</a:t>
            </a:r>
          </a:p>
          <a:p>
            <a:pPr eaLnBrk="1" hangingPunct="1">
              <a:lnSpc>
                <a:spcPct val="90000"/>
              </a:lnSpc>
              <a:spcAft>
                <a:spcPts val="600"/>
              </a:spcAft>
            </a:pPr>
            <a:r>
              <a:rPr lang="en-US" sz="3200" dirty="0" smtClean="0">
                <a:solidFill>
                  <a:srgbClr val="1F2251"/>
                </a:solidFill>
              </a:rPr>
              <a:t>“The SEA should coordinate with the State or tribal child welfare agency to develop and disseminate uniform guidelines for implementing the Title I educational stability provisions.” (</a:t>
            </a:r>
            <a:r>
              <a:rPr lang="en-US" sz="3200" dirty="0" err="1" smtClean="0">
                <a:solidFill>
                  <a:srgbClr val="1F2251"/>
                </a:solidFill>
              </a:rPr>
              <a:t>q</a:t>
            </a:r>
            <a:r>
              <a:rPr lang="en-US" sz="3200" dirty="0" smtClean="0">
                <a:solidFill>
                  <a:srgbClr val="1F2251"/>
                </a:solidFill>
              </a:rPr>
              <a:t>. 3)</a:t>
            </a:r>
          </a:p>
          <a:p>
            <a:pPr eaLnBrk="1" hangingPunct="1">
              <a:lnSpc>
                <a:spcPct val="90000"/>
              </a:lnSpc>
              <a:spcAft>
                <a:spcPts val="600"/>
              </a:spcAft>
            </a:pPr>
            <a:r>
              <a:rPr lang="en-US" sz="3200" dirty="0" smtClean="0">
                <a:solidFill>
                  <a:srgbClr val="1F2251"/>
                </a:solidFill>
              </a:rPr>
              <a:t>Designate State POC by December 10, 2016.</a:t>
            </a:r>
          </a:p>
          <a:p>
            <a:pPr eaLnBrk="1" hangingPunct="1">
              <a:lnSpc>
                <a:spcPct val="90000"/>
              </a:lnSpc>
              <a:spcAft>
                <a:spcPts val="600"/>
              </a:spcAft>
            </a:pPr>
            <a:endParaRPr lang="en-US" sz="3600" dirty="0" smtClean="0"/>
          </a:p>
          <a:p>
            <a:pPr eaLnBrk="1" hangingPunct="1">
              <a:lnSpc>
                <a:spcPct val="90000"/>
              </a:lnSpc>
              <a:spcAft>
                <a:spcPts val="600"/>
              </a:spcAft>
            </a:pPr>
            <a:endParaRPr lang="en-US" sz="3600" dirty="0" smtClean="0">
              <a:solidFill>
                <a:srgbClr val="1F2251"/>
              </a:solidFill>
              <a:latin typeface="Calibri" charset="0"/>
            </a:endParaRPr>
          </a:p>
          <a:p>
            <a:pPr lvl="1" eaLnBrk="1" hangingPunct="1">
              <a:lnSpc>
                <a:spcPct val="90000"/>
              </a:lnSpc>
              <a:spcAft>
                <a:spcPts val="600"/>
              </a:spcAft>
            </a:pPr>
            <a:endParaRPr lang="en-US" sz="2600" dirty="0">
              <a:solidFill>
                <a:srgbClr val="1F2251"/>
              </a:solidFill>
              <a:effectLst>
                <a:outerShdw blurRad="38100" dist="38100" dir="2700000" algn="tl">
                  <a:srgbClr val="000000"/>
                </a:outerShdw>
              </a:effectLst>
              <a:latin typeface="Calibri" charset="0"/>
            </a:endParaRPr>
          </a:p>
        </p:txBody>
      </p:sp>
      <p:sp>
        <p:nvSpPr>
          <p:cNvPr id="19460" name="Slide Number Placeholder 4"/>
          <p:cNvSpPr>
            <a:spLocks noGrp="1"/>
          </p:cNvSpPr>
          <p:nvPr>
            <p:ph type="sldNum" sz="quarter" idx="12"/>
          </p:nvPr>
        </p:nvSpPr>
        <p:spPr bwMode="auto">
          <a:noFill/>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6B0D31DC-7AF3-F34D-9211-10BEE806C831}" type="slidenum">
              <a:rPr lang="en-US" sz="1400">
                <a:solidFill>
                  <a:srgbClr val="8889A7"/>
                </a:solidFill>
                <a:latin typeface="Calibri" charset="0"/>
              </a:rPr>
              <a:pPr/>
              <a:t>20</a:t>
            </a:fld>
            <a:endParaRPr lang="en-US" sz="1400">
              <a:solidFill>
                <a:srgbClr val="8889A7"/>
              </a:solidFill>
              <a:latin typeface="Calibri"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304800"/>
            <a:ext cx="8229600" cy="1143000"/>
          </a:xfrm>
        </p:spPr>
        <p:txBody>
          <a:bodyPr>
            <a:normAutofit fontScale="90000"/>
          </a:bodyPr>
          <a:lstStyle/>
          <a:p>
            <a:pPr eaLnBrk="1" hangingPunct="1">
              <a:defRPr/>
            </a:pPr>
            <a:r>
              <a:rPr lang="en-US" dirty="0" smtClean="0">
                <a:effectLst>
                  <a:outerShdw blurRad="38100" dist="38100" dir="2700000" algn="tl">
                    <a:srgbClr val="C0C0C0"/>
                  </a:outerShdw>
                </a:effectLst>
                <a:ea typeface="+mj-ea"/>
                <a:cs typeface="+mj-cs"/>
              </a:rPr>
              <a:t>Non-Regulatory Guidance:</a:t>
            </a:r>
            <a:br>
              <a:rPr lang="en-US" dirty="0" smtClean="0">
                <a:effectLst>
                  <a:outerShdw blurRad="38100" dist="38100" dir="2700000" algn="tl">
                    <a:srgbClr val="C0C0C0"/>
                  </a:outerShdw>
                </a:effectLst>
                <a:ea typeface="+mj-ea"/>
                <a:cs typeface="+mj-cs"/>
              </a:rPr>
            </a:br>
            <a:r>
              <a:rPr lang="en-US" dirty="0" smtClean="0">
                <a:effectLst>
                  <a:outerShdw blurRad="38100" dist="38100" dir="2700000" algn="tl">
                    <a:srgbClr val="C0C0C0"/>
                  </a:outerShdw>
                </a:effectLst>
                <a:ea typeface="+mj-ea"/>
                <a:cs typeface="+mj-cs"/>
              </a:rPr>
              <a:t>LEA Responsibilities Generally</a:t>
            </a:r>
            <a:endParaRPr dirty="0" smtClean="0">
              <a:effectLst>
                <a:outerShdw blurRad="38100" dist="38100" dir="2700000" algn="tl">
                  <a:srgbClr val="C0C0C0"/>
                </a:outerShdw>
              </a:effectLst>
              <a:ea typeface="+mj-ea"/>
              <a:cs typeface="+mj-cs"/>
            </a:endParaRPr>
          </a:p>
        </p:txBody>
      </p:sp>
      <p:sp>
        <p:nvSpPr>
          <p:cNvPr id="75779" name="Rectangle 3"/>
          <p:cNvSpPr>
            <a:spLocks noGrp="1" noChangeArrowheads="1"/>
          </p:cNvSpPr>
          <p:nvPr>
            <p:ph type="body" idx="1"/>
          </p:nvPr>
        </p:nvSpPr>
        <p:spPr>
          <a:xfrm>
            <a:off x="457200" y="1752600"/>
            <a:ext cx="8229600" cy="4800600"/>
          </a:xfrm>
        </p:spPr>
        <p:txBody>
          <a:bodyPr/>
          <a:lstStyle/>
          <a:p>
            <a:r>
              <a:rPr lang="en-US" dirty="0" smtClean="0">
                <a:solidFill>
                  <a:srgbClr val="1F2251"/>
                </a:solidFill>
              </a:rPr>
              <a:t>An LEA must collaborate with State and tribal child welfare agencies to implement the Title I educational stability provisions. (</a:t>
            </a:r>
            <a:r>
              <a:rPr lang="en-US" dirty="0" err="1" smtClean="0">
                <a:solidFill>
                  <a:srgbClr val="1F2251"/>
                </a:solidFill>
              </a:rPr>
              <a:t>q</a:t>
            </a:r>
            <a:r>
              <a:rPr lang="en-US" dirty="0" smtClean="0">
                <a:solidFill>
                  <a:srgbClr val="1F2251"/>
                </a:solidFill>
              </a:rPr>
              <a:t>. 4)</a:t>
            </a:r>
          </a:p>
          <a:p>
            <a:r>
              <a:rPr lang="en-US" dirty="0" smtClean="0">
                <a:solidFill>
                  <a:srgbClr val="1F2251"/>
                </a:solidFill>
              </a:rPr>
              <a:t>Provisions apply to preschool children “if an LEA offers a public preschool education.” (</a:t>
            </a:r>
            <a:r>
              <a:rPr lang="en-US" dirty="0" err="1" smtClean="0">
                <a:solidFill>
                  <a:srgbClr val="1F2251"/>
                </a:solidFill>
              </a:rPr>
              <a:t>q</a:t>
            </a:r>
            <a:r>
              <a:rPr lang="en-US" dirty="0" smtClean="0">
                <a:solidFill>
                  <a:srgbClr val="1F2251"/>
                </a:solidFill>
              </a:rPr>
              <a:t>. 5)</a:t>
            </a:r>
          </a:p>
          <a:p>
            <a:r>
              <a:rPr lang="en-US" dirty="0" smtClean="0">
                <a:solidFill>
                  <a:srgbClr val="1F2251"/>
                </a:solidFill>
              </a:rPr>
              <a:t>“It is essential that the designated [state and local] </a:t>
            </a:r>
            <a:r>
              <a:rPr lang="en-US" dirty="0" err="1" smtClean="0">
                <a:solidFill>
                  <a:srgbClr val="1F2251"/>
                </a:solidFill>
              </a:rPr>
              <a:t>POCs</a:t>
            </a:r>
            <a:r>
              <a:rPr lang="en-US" dirty="0" smtClean="0">
                <a:solidFill>
                  <a:srgbClr val="1F2251"/>
                </a:solidFill>
              </a:rPr>
              <a:t> have sufficient capacity and necessary resources to fulfill their duties.” (</a:t>
            </a:r>
            <a:r>
              <a:rPr lang="en-US" dirty="0" err="1" smtClean="0">
                <a:solidFill>
                  <a:srgbClr val="1F2251"/>
                </a:solidFill>
              </a:rPr>
              <a:t>p</a:t>
            </a:r>
            <a:r>
              <a:rPr lang="en-US" dirty="0" smtClean="0">
                <a:solidFill>
                  <a:srgbClr val="1F2251"/>
                </a:solidFill>
              </a:rPr>
              <a:t>. 21)</a:t>
            </a:r>
          </a:p>
          <a:p>
            <a:endParaRPr lang="en-US" dirty="0" smtClean="0"/>
          </a:p>
          <a:p>
            <a:pPr eaLnBrk="1" hangingPunct="1">
              <a:lnSpc>
                <a:spcPct val="90000"/>
              </a:lnSpc>
              <a:spcAft>
                <a:spcPts val="600"/>
              </a:spcAft>
            </a:pPr>
            <a:endParaRPr lang="en-US" sz="3600" dirty="0" smtClean="0"/>
          </a:p>
          <a:p>
            <a:pPr eaLnBrk="1" hangingPunct="1">
              <a:lnSpc>
                <a:spcPct val="90000"/>
              </a:lnSpc>
              <a:spcAft>
                <a:spcPts val="600"/>
              </a:spcAft>
            </a:pPr>
            <a:endParaRPr lang="en-US" sz="3600" dirty="0" smtClean="0">
              <a:solidFill>
                <a:srgbClr val="1F2251"/>
              </a:solidFill>
              <a:latin typeface="Calibri" charset="0"/>
            </a:endParaRPr>
          </a:p>
          <a:p>
            <a:pPr lvl="1" eaLnBrk="1" hangingPunct="1">
              <a:lnSpc>
                <a:spcPct val="90000"/>
              </a:lnSpc>
              <a:spcAft>
                <a:spcPts val="600"/>
              </a:spcAft>
            </a:pPr>
            <a:endParaRPr lang="en-US" sz="2600" dirty="0">
              <a:solidFill>
                <a:srgbClr val="1F2251"/>
              </a:solidFill>
              <a:effectLst>
                <a:outerShdw blurRad="38100" dist="38100" dir="2700000" algn="tl">
                  <a:srgbClr val="000000"/>
                </a:outerShdw>
              </a:effectLst>
              <a:latin typeface="Calibri" charset="0"/>
            </a:endParaRPr>
          </a:p>
        </p:txBody>
      </p:sp>
      <p:sp>
        <p:nvSpPr>
          <p:cNvPr id="19460" name="Slide Number Placeholder 4"/>
          <p:cNvSpPr>
            <a:spLocks noGrp="1"/>
          </p:cNvSpPr>
          <p:nvPr>
            <p:ph type="sldNum" sz="quarter" idx="12"/>
          </p:nvPr>
        </p:nvSpPr>
        <p:spPr bwMode="auto">
          <a:noFill/>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6B0D31DC-7AF3-F34D-9211-10BEE806C831}" type="slidenum">
              <a:rPr lang="en-US" sz="1400">
                <a:solidFill>
                  <a:srgbClr val="8889A7"/>
                </a:solidFill>
                <a:latin typeface="Calibri" charset="0"/>
              </a:rPr>
              <a:pPr/>
              <a:t>21</a:t>
            </a:fld>
            <a:endParaRPr lang="en-US" sz="1400">
              <a:solidFill>
                <a:srgbClr val="8889A7"/>
              </a:solidFill>
              <a:latin typeface="Calibri"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304800"/>
            <a:ext cx="8229600" cy="1143000"/>
          </a:xfrm>
        </p:spPr>
        <p:txBody>
          <a:bodyPr>
            <a:normAutofit fontScale="90000"/>
          </a:bodyPr>
          <a:lstStyle/>
          <a:p>
            <a:pPr eaLnBrk="1" hangingPunct="1">
              <a:defRPr/>
            </a:pPr>
            <a:r>
              <a:rPr lang="en-US" dirty="0" smtClean="0">
                <a:effectLst>
                  <a:outerShdw blurRad="38100" dist="38100" dir="2700000" algn="tl">
                    <a:srgbClr val="C0C0C0"/>
                  </a:outerShdw>
                </a:effectLst>
                <a:ea typeface="+mj-ea"/>
                <a:cs typeface="+mj-cs"/>
              </a:rPr>
              <a:t>Non-Regulatory Guidance:</a:t>
            </a:r>
            <a:br>
              <a:rPr lang="en-US" dirty="0" smtClean="0">
                <a:effectLst>
                  <a:outerShdw blurRad="38100" dist="38100" dir="2700000" algn="tl">
                    <a:srgbClr val="C0C0C0"/>
                  </a:outerShdw>
                </a:effectLst>
                <a:ea typeface="+mj-ea"/>
                <a:cs typeface="+mj-cs"/>
              </a:rPr>
            </a:br>
            <a:r>
              <a:rPr lang="en-US" dirty="0" smtClean="0">
                <a:effectLst>
                  <a:outerShdw blurRad="38100" dist="38100" dir="2700000" algn="tl">
                    <a:srgbClr val="C0C0C0"/>
                  </a:outerShdw>
                </a:effectLst>
                <a:ea typeface="+mj-ea"/>
                <a:cs typeface="+mj-cs"/>
              </a:rPr>
              <a:t>School of Origin</a:t>
            </a:r>
            <a:endParaRPr dirty="0" smtClean="0">
              <a:effectLst>
                <a:outerShdw blurRad="38100" dist="38100" dir="2700000" algn="tl">
                  <a:srgbClr val="C0C0C0"/>
                </a:outerShdw>
              </a:effectLst>
              <a:ea typeface="+mj-ea"/>
              <a:cs typeface="+mj-cs"/>
            </a:endParaRPr>
          </a:p>
        </p:txBody>
      </p:sp>
      <p:sp>
        <p:nvSpPr>
          <p:cNvPr id="75779" name="Rectangle 3"/>
          <p:cNvSpPr>
            <a:spLocks noGrp="1" noChangeArrowheads="1"/>
          </p:cNvSpPr>
          <p:nvPr>
            <p:ph type="body" idx="1"/>
          </p:nvPr>
        </p:nvSpPr>
        <p:spPr>
          <a:xfrm>
            <a:off x="457200" y="1752600"/>
            <a:ext cx="8229600" cy="4800600"/>
          </a:xfrm>
        </p:spPr>
        <p:txBody>
          <a:bodyPr/>
          <a:lstStyle/>
          <a:p>
            <a:r>
              <a:rPr lang="en-US" dirty="0" smtClean="0">
                <a:solidFill>
                  <a:srgbClr val="1F2251"/>
                </a:solidFill>
              </a:rPr>
              <a:t>Defined as the school in which the child is enrolled at the time of placement in foster care.</a:t>
            </a:r>
          </a:p>
          <a:p>
            <a:r>
              <a:rPr lang="en-US" dirty="0" smtClean="0">
                <a:solidFill>
                  <a:srgbClr val="1F2251"/>
                </a:solidFill>
              </a:rPr>
              <a:t>If a child’s foster placement changes, the school of origin would be the school in which the child was enrolled at the time of the placement change. (</a:t>
            </a:r>
            <a:r>
              <a:rPr lang="en-US" dirty="0" err="1" smtClean="0">
                <a:solidFill>
                  <a:srgbClr val="1F2251"/>
                </a:solidFill>
              </a:rPr>
              <a:t>q</a:t>
            </a:r>
            <a:r>
              <a:rPr lang="en-US" dirty="0" smtClean="0">
                <a:solidFill>
                  <a:srgbClr val="1F2251"/>
                </a:solidFill>
              </a:rPr>
              <a:t>. 10)</a:t>
            </a:r>
          </a:p>
          <a:p>
            <a:r>
              <a:rPr lang="en-US" dirty="0" smtClean="0">
                <a:solidFill>
                  <a:srgbClr val="1F2251"/>
                </a:solidFill>
              </a:rPr>
              <a:t>Children can remain in the school of origin for their entire time in foster care. (</a:t>
            </a:r>
            <a:r>
              <a:rPr lang="en-US" dirty="0" err="1" smtClean="0">
                <a:solidFill>
                  <a:srgbClr val="1F2251"/>
                </a:solidFill>
              </a:rPr>
              <a:t>q</a:t>
            </a:r>
            <a:r>
              <a:rPr lang="en-US" dirty="0" smtClean="0">
                <a:solidFill>
                  <a:srgbClr val="1F2251"/>
                </a:solidFill>
              </a:rPr>
              <a:t>. 11)</a:t>
            </a:r>
          </a:p>
          <a:p>
            <a:endParaRPr lang="en-US" dirty="0" smtClean="0"/>
          </a:p>
          <a:p>
            <a:pPr eaLnBrk="1" hangingPunct="1">
              <a:lnSpc>
                <a:spcPct val="90000"/>
              </a:lnSpc>
              <a:spcAft>
                <a:spcPts val="600"/>
              </a:spcAft>
            </a:pPr>
            <a:endParaRPr lang="en-US" sz="3600" dirty="0" smtClean="0"/>
          </a:p>
          <a:p>
            <a:pPr eaLnBrk="1" hangingPunct="1">
              <a:lnSpc>
                <a:spcPct val="90000"/>
              </a:lnSpc>
              <a:spcAft>
                <a:spcPts val="600"/>
              </a:spcAft>
            </a:pPr>
            <a:endParaRPr lang="en-US" sz="3600" dirty="0" smtClean="0">
              <a:solidFill>
                <a:srgbClr val="1F2251"/>
              </a:solidFill>
              <a:latin typeface="Calibri" charset="0"/>
            </a:endParaRPr>
          </a:p>
          <a:p>
            <a:pPr lvl="1" eaLnBrk="1" hangingPunct="1">
              <a:lnSpc>
                <a:spcPct val="90000"/>
              </a:lnSpc>
              <a:spcAft>
                <a:spcPts val="600"/>
              </a:spcAft>
            </a:pPr>
            <a:endParaRPr lang="en-US" sz="2600" dirty="0">
              <a:solidFill>
                <a:srgbClr val="1F2251"/>
              </a:solidFill>
              <a:effectLst>
                <a:outerShdw blurRad="38100" dist="38100" dir="2700000" algn="tl">
                  <a:srgbClr val="000000"/>
                </a:outerShdw>
              </a:effectLst>
              <a:latin typeface="Calibri" charset="0"/>
            </a:endParaRPr>
          </a:p>
        </p:txBody>
      </p:sp>
      <p:sp>
        <p:nvSpPr>
          <p:cNvPr id="19460" name="Slide Number Placeholder 4"/>
          <p:cNvSpPr>
            <a:spLocks noGrp="1"/>
          </p:cNvSpPr>
          <p:nvPr>
            <p:ph type="sldNum" sz="quarter" idx="12"/>
          </p:nvPr>
        </p:nvSpPr>
        <p:spPr bwMode="auto">
          <a:noFill/>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6B0D31DC-7AF3-F34D-9211-10BEE806C831}" type="slidenum">
              <a:rPr lang="en-US" sz="1400">
                <a:solidFill>
                  <a:srgbClr val="8889A7"/>
                </a:solidFill>
                <a:latin typeface="Calibri" charset="0"/>
              </a:rPr>
              <a:pPr/>
              <a:t>22</a:t>
            </a:fld>
            <a:endParaRPr lang="en-US" sz="1400">
              <a:solidFill>
                <a:srgbClr val="8889A7"/>
              </a:solidFill>
              <a:latin typeface="Calibri"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304800"/>
            <a:ext cx="8229600" cy="1143000"/>
          </a:xfrm>
        </p:spPr>
        <p:txBody>
          <a:bodyPr>
            <a:normAutofit fontScale="90000"/>
          </a:bodyPr>
          <a:lstStyle/>
          <a:p>
            <a:pPr eaLnBrk="1" hangingPunct="1">
              <a:defRPr/>
            </a:pPr>
            <a:r>
              <a:rPr lang="en-US" dirty="0" smtClean="0">
                <a:effectLst>
                  <a:outerShdw blurRad="38100" dist="38100" dir="2700000" algn="tl">
                    <a:srgbClr val="C0C0C0"/>
                  </a:outerShdw>
                </a:effectLst>
                <a:ea typeface="+mj-ea"/>
                <a:cs typeface="+mj-cs"/>
              </a:rPr>
              <a:t>Non-Regulatory Guidance:</a:t>
            </a:r>
            <a:br>
              <a:rPr lang="en-US" dirty="0" smtClean="0">
                <a:effectLst>
                  <a:outerShdw blurRad="38100" dist="38100" dir="2700000" algn="tl">
                    <a:srgbClr val="C0C0C0"/>
                  </a:outerShdw>
                </a:effectLst>
                <a:ea typeface="+mj-ea"/>
                <a:cs typeface="+mj-cs"/>
              </a:rPr>
            </a:br>
            <a:r>
              <a:rPr lang="en-US" dirty="0" smtClean="0">
                <a:effectLst>
                  <a:outerShdw blurRad="38100" dist="38100" dir="2700000" algn="tl">
                    <a:srgbClr val="C0C0C0"/>
                  </a:outerShdw>
                </a:effectLst>
                <a:ea typeface="+mj-ea"/>
                <a:cs typeface="+mj-cs"/>
              </a:rPr>
              <a:t>Best Interest Determinations</a:t>
            </a:r>
            <a:endParaRPr dirty="0" smtClean="0">
              <a:effectLst>
                <a:outerShdw blurRad="38100" dist="38100" dir="2700000" algn="tl">
                  <a:srgbClr val="C0C0C0"/>
                </a:outerShdw>
              </a:effectLst>
              <a:ea typeface="+mj-ea"/>
              <a:cs typeface="+mj-cs"/>
            </a:endParaRPr>
          </a:p>
        </p:txBody>
      </p:sp>
      <p:sp>
        <p:nvSpPr>
          <p:cNvPr id="75779" name="Rectangle 3"/>
          <p:cNvSpPr>
            <a:spLocks noGrp="1" noChangeArrowheads="1"/>
          </p:cNvSpPr>
          <p:nvPr>
            <p:ph type="body" idx="1"/>
          </p:nvPr>
        </p:nvSpPr>
        <p:spPr>
          <a:xfrm>
            <a:off x="457200" y="1752600"/>
            <a:ext cx="8229600" cy="4800600"/>
          </a:xfrm>
        </p:spPr>
        <p:txBody>
          <a:bodyPr/>
          <a:lstStyle/>
          <a:p>
            <a:r>
              <a:rPr lang="en-US" dirty="0" smtClean="0">
                <a:solidFill>
                  <a:srgbClr val="1F2251"/>
                </a:solidFill>
              </a:rPr>
              <a:t>“We encourage </a:t>
            </a:r>
            <a:r>
              <a:rPr lang="en-US" dirty="0" err="1" smtClean="0">
                <a:solidFill>
                  <a:srgbClr val="1F2251"/>
                </a:solidFill>
              </a:rPr>
              <a:t>SEAs</a:t>
            </a:r>
            <a:r>
              <a:rPr lang="en-US" dirty="0" smtClean="0">
                <a:solidFill>
                  <a:srgbClr val="1F2251"/>
                </a:solidFill>
              </a:rPr>
              <a:t> to work with the State or tribal child welfare agencies to establish guidelines to be used by </a:t>
            </a:r>
            <a:r>
              <a:rPr lang="en-US" dirty="0" err="1" smtClean="0">
                <a:solidFill>
                  <a:srgbClr val="1F2251"/>
                </a:solidFill>
              </a:rPr>
              <a:t>LEAs</a:t>
            </a:r>
            <a:r>
              <a:rPr lang="en-US" dirty="0" smtClean="0">
                <a:solidFill>
                  <a:srgbClr val="1F2251"/>
                </a:solidFill>
              </a:rPr>
              <a:t> and schools in coordination with local child welfare agencies to guide the decision making process.” (</a:t>
            </a:r>
            <a:r>
              <a:rPr lang="en-US" dirty="0" err="1" smtClean="0">
                <a:solidFill>
                  <a:srgbClr val="1F2251"/>
                </a:solidFill>
              </a:rPr>
              <a:t>q</a:t>
            </a:r>
            <a:r>
              <a:rPr lang="en-US" dirty="0" smtClean="0">
                <a:solidFill>
                  <a:srgbClr val="1F2251"/>
                </a:solidFill>
              </a:rPr>
              <a:t>. 13)</a:t>
            </a:r>
          </a:p>
          <a:p>
            <a:r>
              <a:rPr lang="en-US" dirty="0" smtClean="0">
                <a:solidFill>
                  <a:srgbClr val="1F2251"/>
                </a:solidFill>
              </a:rPr>
              <a:t>Student-centered factors (</a:t>
            </a:r>
            <a:r>
              <a:rPr lang="en-US" dirty="0" err="1" smtClean="0">
                <a:solidFill>
                  <a:srgbClr val="1F2251"/>
                </a:solidFill>
              </a:rPr>
              <a:t>q</a:t>
            </a:r>
            <a:r>
              <a:rPr lang="en-US" dirty="0" smtClean="0">
                <a:solidFill>
                  <a:srgbClr val="1F2251"/>
                </a:solidFill>
              </a:rPr>
              <a:t>. 12)</a:t>
            </a:r>
          </a:p>
          <a:p>
            <a:r>
              <a:rPr lang="en-US" dirty="0" smtClean="0">
                <a:solidFill>
                  <a:srgbClr val="1F2251"/>
                </a:solidFill>
              </a:rPr>
              <a:t>Should involve the school, child welfare, student, foster parents, biological parents, education decision-makers (</a:t>
            </a:r>
            <a:r>
              <a:rPr lang="en-US" dirty="0" err="1" smtClean="0">
                <a:solidFill>
                  <a:srgbClr val="1F2251"/>
                </a:solidFill>
              </a:rPr>
              <a:t>q</a:t>
            </a:r>
            <a:r>
              <a:rPr lang="en-US" dirty="0" smtClean="0">
                <a:solidFill>
                  <a:srgbClr val="1F2251"/>
                </a:solidFill>
              </a:rPr>
              <a:t>. 14)</a:t>
            </a:r>
          </a:p>
          <a:p>
            <a:endParaRPr lang="en-US" dirty="0" smtClean="0"/>
          </a:p>
          <a:p>
            <a:pPr eaLnBrk="1" hangingPunct="1">
              <a:lnSpc>
                <a:spcPct val="90000"/>
              </a:lnSpc>
              <a:spcAft>
                <a:spcPts val="600"/>
              </a:spcAft>
            </a:pPr>
            <a:endParaRPr lang="en-US" sz="3600" dirty="0" smtClean="0"/>
          </a:p>
          <a:p>
            <a:pPr eaLnBrk="1" hangingPunct="1">
              <a:lnSpc>
                <a:spcPct val="90000"/>
              </a:lnSpc>
              <a:spcAft>
                <a:spcPts val="600"/>
              </a:spcAft>
            </a:pPr>
            <a:endParaRPr lang="en-US" sz="3600" dirty="0" smtClean="0">
              <a:solidFill>
                <a:srgbClr val="1F2251"/>
              </a:solidFill>
              <a:latin typeface="Calibri" charset="0"/>
            </a:endParaRPr>
          </a:p>
          <a:p>
            <a:pPr lvl="1" eaLnBrk="1" hangingPunct="1">
              <a:lnSpc>
                <a:spcPct val="90000"/>
              </a:lnSpc>
              <a:spcAft>
                <a:spcPts val="600"/>
              </a:spcAft>
            </a:pPr>
            <a:endParaRPr lang="en-US" sz="2600" dirty="0">
              <a:solidFill>
                <a:srgbClr val="1F2251"/>
              </a:solidFill>
              <a:effectLst>
                <a:outerShdw blurRad="38100" dist="38100" dir="2700000" algn="tl">
                  <a:srgbClr val="000000"/>
                </a:outerShdw>
              </a:effectLst>
              <a:latin typeface="Calibri" charset="0"/>
            </a:endParaRPr>
          </a:p>
        </p:txBody>
      </p:sp>
      <p:sp>
        <p:nvSpPr>
          <p:cNvPr id="19460" name="Slide Number Placeholder 4"/>
          <p:cNvSpPr>
            <a:spLocks noGrp="1"/>
          </p:cNvSpPr>
          <p:nvPr>
            <p:ph type="sldNum" sz="quarter" idx="12"/>
          </p:nvPr>
        </p:nvSpPr>
        <p:spPr bwMode="auto">
          <a:noFill/>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6B0D31DC-7AF3-F34D-9211-10BEE806C831}" type="slidenum">
              <a:rPr lang="en-US" sz="1400">
                <a:solidFill>
                  <a:srgbClr val="8889A7"/>
                </a:solidFill>
                <a:latin typeface="Calibri" charset="0"/>
              </a:rPr>
              <a:pPr/>
              <a:t>23</a:t>
            </a:fld>
            <a:endParaRPr lang="en-US" sz="1400">
              <a:solidFill>
                <a:srgbClr val="8889A7"/>
              </a:solidFill>
              <a:latin typeface="Calibri"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304800"/>
            <a:ext cx="8229600" cy="1143000"/>
          </a:xfrm>
        </p:spPr>
        <p:txBody>
          <a:bodyPr>
            <a:normAutofit fontScale="90000"/>
          </a:bodyPr>
          <a:lstStyle/>
          <a:p>
            <a:pPr eaLnBrk="1" hangingPunct="1">
              <a:defRPr/>
            </a:pPr>
            <a:r>
              <a:rPr lang="en-US" dirty="0" smtClean="0">
                <a:effectLst>
                  <a:outerShdw blurRad="38100" dist="38100" dir="2700000" algn="tl">
                    <a:srgbClr val="C0C0C0"/>
                  </a:outerShdw>
                </a:effectLst>
                <a:ea typeface="+mj-ea"/>
                <a:cs typeface="+mj-cs"/>
              </a:rPr>
              <a:t>Non-Regulatory Guidance:</a:t>
            </a:r>
            <a:br>
              <a:rPr lang="en-US" dirty="0" smtClean="0">
                <a:effectLst>
                  <a:outerShdw blurRad="38100" dist="38100" dir="2700000" algn="tl">
                    <a:srgbClr val="C0C0C0"/>
                  </a:outerShdw>
                </a:effectLst>
                <a:ea typeface="+mj-ea"/>
                <a:cs typeface="+mj-cs"/>
              </a:rPr>
            </a:br>
            <a:r>
              <a:rPr lang="en-US" dirty="0" smtClean="0">
                <a:effectLst>
                  <a:outerShdw blurRad="38100" dist="38100" dir="2700000" algn="tl">
                    <a:srgbClr val="C0C0C0"/>
                  </a:outerShdw>
                </a:effectLst>
                <a:ea typeface="+mj-ea"/>
                <a:cs typeface="+mj-cs"/>
              </a:rPr>
              <a:t>Best Interest Determinations</a:t>
            </a:r>
            <a:endParaRPr dirty="0" smtClean="0">
              <a:effectLst>
                <a:outerShdw blurRad="38100" dist="38100" dir="2700000" algn="tl">
                  <a:srgbClr val="C0C0C0"/>
                </a:outerShdw>
              </a:effectLst>
              <a:ea typeface="+mj-ea"/>
              <a:cs typeface="+mj-cs"/>
            </a:endParaRPr>
          </a:p>
        </p:txBody>
      </p:sp>
      <p:sp>
        <p:nvSpPr>
          <p:cNvPr id="75779" name="Rectangle 3"/>
          <p:cNvSpPr>
            <a:spLocks noGrp="1" noChangeArrowheads="1"/>
          </p:cNvSpPr>
          <p:nvPr>
            <p:ph type="body" idx="1"/>
          </p:nvPr>
        </p:nvSpPr>
        <p:spPr>
          <a:xfrm>
            <a:off x="381000" y="1600200"/>
            <a:ext cx="8305800" cy="4953000"/>
          </a:xfrm>
        </p:spPr>
        <p:txBody>
          <a:bodyPr/>
          <a:lstStyle/>
          <a:p>
            <a:r>
              <a:rPr lang="en-US" dirty="0" smtClean="0">
                <a:solidFill>
                  <a:srgbClr val="1F2251"/>
                </a:solidFill>
              </a:rPr>
              <a:t>Timeline: “as quickly as possible to prevent educational discontinuity”</a:t>
            </a:r>
          </a:p>
          <a:p>
            <a:pPr lvl="1"/>
            <a:r>
              <a:rPr lang="en-US" dirty="0" smtClean="0">
                <a:solidFill>
                  <a:srgbClr val="1F2251"/>
                </a:solidFill>
              </a:rPr>
              <a:t>Student should remain in the school of origin while the decision is made, “to the extent feasible and appropriate.” (</a:t>
            </a:r>
            <a:r>
              <a:rPr lang="en-US" dirty="0" err="1" smtClean="0">
                <a:solidFill>
                  <a:srgbClr val="1F2251"/>
                </a:solidFill>
              </a:rPr>
              <a:t>q</a:t>
            </a:r>
            <a:r>
              <a:rPr lang="en-US" dirty="0" smtClean="0">
                <a:solidFill>
                  <a:srgbClr val="1F2251"/>
                </a:solidFill>
              </a:rPr>
              <a:t>. 15)</a:t>
            </a:r>
          </a:p>
          <a:p>
            <a:r>
              <a:rPr lang="en-US" dirty="0" smtClean="0">
                <a:solidFill>
                  <a:srgbClr val="1F2251"/>
                </a:solidFill>
              </a:rPr>
              <a:t>If there is disagreement about best interest:</a:t>
            </a:r>
          </a:p>
          <a:p>
            <a:pPr lvl="1"/>
            <a:r>
              <a:rPr lang="en-US" dirty="0" smtClean="0">
                <a:solidFill>
                  <a:srgbClr val="1F2251"/>
                </a:solidFill>
              </a:rPr>
              <a:t>“The relevant agencies should make every effort to reach agreement regarding the appropriate school placement of children in foster care. However, if there is disagreement regarding school placement for a child in foster care, the child welfare agency should be considered the final decision maker in making the best interest determination (</a:t>
            </a:r>
            <a:r>
              <a:rPr lang="en-US" u="sng" dirty="0" smtClean="0">
                <a:solidFill>
                  <a:srgbClr val="1F2251"/>
                </a:solidFill>
              </a:rPr>
              <a:t>unless State law or policy dictates otherwise</a:t>
            </a:r>
            <a:r>
              <a:rPr lang="en-US" dirty="0" smtClean="0">
                <a:solidFill>
                  <a:srgbClr val="1F2251"/>
                </a:solidFill>
              </a:rPr>
              <a:t>).” (</a:t>
            </a:r>
            <a:r>
              <a:rPr lang="en-US" dirty="0" err="1" smtClean="0">
                <a:solidFill>
                  <a:srgbClr val="1F2251"/>
                </a:solidFill>
              </a:rPr>
              <a:t>q</a:t>
            </a:r>
            <a:r>
              <a:rPr lang="en-US" dirty="0" smtClean="0">
                <a:solidFill>
                  <a:srgbClr val="1F2251"/>
                </a:solidFill>
              </a:rPr>
              <a:t>. 18) </a:t>
            </a:r>
          </a:p>
          <a:p>
            <a:endParaRPr lang="en-US" dirty="0" smtClean="0"/>
          </a:p>
          <a:p>
            <a:endParaRPr lang="en-US" dirty="0" smtClean="0"/>
          </a:p>
          <a:p>
            <a:pPr eaLnBrk="1" hangingPunct="1">
              <a:lnSpc>
                <a:spcPct val="90000"/>
              </a:lnSpc>
              <a:spcAft>
                <a:spcPts val="600"/>
              </a:spcAft>
            </a:pPr>
            <a:endParaRPr lang="en-US" sz="3600" dirty="0" smtClean="0"/>
          </a:p>
          <a:p>
            <a:pPr eaLnBrk="1" hangingPunct="1">
              <a:lnSpc>
                <a:spcPct val="90000"/>
              </a:lnSpc>
              <a:spcAft>
                <a:spcPts val="600"/>
              </a:spcAft>
            </a:pPr>
            <a:endParaRPr lang="en-US" sz="3600" dirty="0" smtClean="0">
              <a:solidFill>
                <a:srgbClr val="1F2251"/>
              </a:solidFill>
              <a:latin typeface="Calibri" charset="0"/>
            </a:endParaRPr>
          </a:p>
          <a:p>
            <a:pPr lvl="1" eaLnBrk="1" hangingPunct="1">
              <a:lnSpc>
                <a:spcPct val="90000"/>
              </a:lnSpc>
              <a:spcAft>
                <a:spcPts val="600"/>
              </a:spcAft>
            </a:pPr>
            <a:endParaRPr lang="en-US" sz="2600" dirty="0">
              <a:solidFill>
                <a:srgbClr val="1F2251"/>
              </a:solidFill>
              <a:effectLst>
                <a:outerShdw blurRad="38100" dist="38100" dir="2700000" algn="tl">
                  <a:srgbClr val="000000"/>
                </a:outerShdw>
              </a:effectLst>
              <a:latin typeface="Calibri" charset="0"/>
            </a:endParaRPr>
          </a:p>
        </p:txBody>
      </p:sp>
      <p:sp>
        <p:nvSpPr>
          <p:cNvPr id="19460" name="Slide Number Placeholder 4"/>
          <p:cNvSpPr>
            <a:spLocks noGrp="1"/>
          </p:cNvSpPr>
          <p:nvPr>
            <p:ph type="sldNum" sz="quarter" idx="12"/>
          </p:nvPr>
        </p:nvSpPr>
        <p:spPr bwMode="auto">
          <a:noFill/>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6B0D31DC-7AF3-F34D-9211-10BEE806C831}" type="slidenum">
              <a:rPr lang="en-US" sz="1400">
                <a:solidFill>
                  <a:srgbClr val="8889A7"/>
                </a:solidFill>
                <a:latin typeface="Calibri" charset="0"/>
              </a:rPr>
              <a:pPr/>
              <a:t>24</a:t>
            </a:fld>
            <a:endParaRPr lang="en-US" sz="1400" dirty="0">
              <a:solidFill>
                <a:srgbClr val="8889A7"/>
              </a:solidFill>
              <a:latin typeface="Calibri"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304800"/>
            <a:ext cx="8229600" cy="1143000"/>
          </a:xfrm>
        </p:spPr>
        <p:txBody>
          <a:bodyPr>
            <a:normAutofit fontScale="90000"/>
          </a:bodyPr>
          <a:lstStyle/>
          <a:p>
            <a:pPr eaLnBrk="1" hangingPunct="1">
              <a:defRPr/>
            </a:pPr>
            <a:r>
              <a:rPr lang="en-US" dirty="0" smtClean="0">
                <a:effectLst>
                  <a:outerShdw blurRad="38100" dist="38100" dir="2700000" algn="tl">
                    <a:srgbClr val="C0C0C0"/>
                  </a:outerShdw>
                </a:effectLst>
                <a:ea typeface="+mj-ea"/>
                <a:cs typeface="+mj-cs"/>
              </a:rPr>
              <a:t>Non-Regulatory Guidance:</a:t>
            </a:r>
            <a:br>
              <a:rPr lang="en-US" dirty="0" smtClean="0">
                <a:effectLst>
                  <a:outerShdw blurRad="38100" dist="38100" dir="2700000" algn="tl">
                    <a:srgbClr val="C0C0C0"/>
                  </a:outerShdw>
                </a:effectLst>
                <a:ea typeface="+mj-ea"/>
                <a:cs typeface="+mj-cs"/>
              </a:rPr>
            </a:br>
            <a:r>
              <a:rPr lang="en-US" dirty="0" smtClean="0">
                <a:effectLst>
                  <a:outerShdw blurRad="38100" dist="38100" dir="2700000" algn="tl">
                    <a:srgbClr val="C0C0C0"/>
                  </a:outerShdw>
                </a:effectLst>
                <a:ea typeface="+mj-ea"/>
                <a:cs typeface="+mj-cs"/>
              </a:rPr>
              <a:t>Best Interest Determinations</a:t>
            </a:r>
            <a:endParaRPr dirty="0" smtClean="0">
              <a:effectLst>
                <a:outerShdw blurRad="38100" dist="38100" dir="2700000" algn="tl">
                  <a:srgbClr val="C0C0C0"/>
                </a:outerShdw>
              </a:effectLst>
              <a:ea typeface="+mj-ea"/>
              <a:cs typeface="+mj-cs"/>
            </a:endParaRPr>
          </a:p>
        </p:txBody>
      </p:sp>
      <p:sp>
        <p:nvSpPr>
          <p:cNvPr id="75779" name="Rectangle 3"/>
          <p:cNvSpPr>
            <a:spLocks noGrp="1" noChangeArrowheads="1"/>
          </p:cNvSpPr>
          <p:nvPr>
            <p:ph type="body" idx="1"/>
          </p:nvPr>
        </p:nvSpPr>
        <p:spPr>
          <a:xfrm>
            <a:off x="381000" y="1828800"/>
            <a:ext cx="8305800" cy="4724400"/>
          </a:xfrm>
        </p:spPr>
        <p:txBody>
          <a:bodyPr/>
          <a:lstStyle/>
          <a:p>
            <a:r>
              <a:rPr lang="en-US" dirty="0" smtClean="0">
                <a:solidFill>
                  <a:srgbClr val="1F2251"/>
                </a:solidFill>
              </a:rPr>
              <a:t>Other disputes:</a:t>
            </a:r>
          </a:p>
          <a:p>
            <a:pPr lvl="1"/>
            <a:r>
              <a:rPr lang="en-US" sz="2800" dirty="0" smtClean="0">
                <a:solidFill>
                  <a:srgbClr val="1F2251"/>
                </a:solidFill>
              </a:rPr>
              <a:t>“We encourage </a:t>
            </a:r>
            <a:r>
              <a:rPr lang="en-US" sz="2800" dirty="0" err="1" smtClean="0">
                <a:solidFill>
                  <a:srgbClr val="1F2251"/>
                </a:solidFill>
              </a:rPr>
              <a:t>SEAs</a:t>
            </a:r>
            <a:r>
              <a:rPr lang="en-US" sz="2800" dirty="0" smtClean="0">
                <a:solidFill>
                  <a:srgbClr val="1F2251"/>
                </a:solidFill>
              </a:rPr>
              <a:t> and </a:t>
            </a:r>
            <a:r>
              <a:rPr lang="en-US" sz="2800" dirty="0" err="1" smtClean="0">
                <a:solidFill>
                  <a:srgbClr val="1F2251"/>
                </a:solidFill>
              </a:rPr>
              <a:t>LEAs</a:t>
            </a:r>
            <a:r>
              <a:rPr lang="en-US" sz="2800" dirty="0" smtClean="0">
                <a:solidFill>
                  <a:srgbClr val="1F2251"/>
                </a:solidFill>
              </a:rPr>
              <a:t> to collaborate with child welfare agencies to develop a dispute resolution process at the local level.”  (</a:t>
            </a:r>
            <a:r>
              <a:rPr lang="en-US" sz="2800" dirty="0" err="1" smtClean="0">
                <a:solidFill>
                  <a:srgbClr val="1F2251"/>
                </a:solidFill>
              </a:rPr>
              <a:t>q</a:t>
            </a:r>
            <a:r>
              <a:rPr lang="en-US" sz="2800" dirty="0" smtClean="0">
                <a:solidFill>
                  <a:srgbClr val="1F2251"/>
                </a:solidFill>
              </a:rPr>
              <a:t>. 19)</a:t>
            </a:r>
          </a:p>
          <a:p>
            <a:pPr lvl="1"/>
            <a:r>
              <a:rPr lang="en-US" sz="2800" dirty="0" smtClean="0">
                <a:solidFill>
                  <a:srgbClr val="1F2251"/>
                </a:solidFill>
              </a:rPr>
              <a:t>“To the extent feasible and appropriate, an LEA must ensure that a child remains in his or her school of origin while the disputes are being resolved.” (</a:t>
            </a:r>
            <a:r>
              <a:rPr lang="en-US" sz="2800" dirty="0" err="1" smtClean="0">
                <a:solidFill>
                  <a:srgbClr val="1F2251"/>
                </a:solidFill>
              </a:rPr>
              <a:t>q</a:t>
            </a:r>
            <a:r>
              <a:rPr lang="en-US" sz="2800" dirty="0" smtClean="0">
                <a:solidFill>
                  <a:srgbClr val="1F2251"/>
                </a:solidFill>
              </a:rPr>
              <a:t>. 20) </a:t>
            </a:r>
          </a:p>
          <a:p>
            <a:endParaRPr lang="en-US" dirty="0" smtClean="0"/>
          </a:p>
          <a:p>
            <a:endParaRPr lang="en-US" dirty="0" smtClean="0"/>
          </a:p>
          <a:p>
            <a:pPr eaLnBrk="1" hangingPunct="1">
              <a:lnSpc>
                <a:spcPct val="90000"/>
              </a:lnSpc>
              <a:spcAft>
                <a:spcPts val="600"/>
              </a:spcAft>
            </a:pPr>
            <a:endParaRPr lang="en-US" sz="3600" dirty="0" smtClean="0"/>
          </a:p>
          <a:p>
            <a:pPr eaLnBrk="1" hangingPunct="1">
              <a:lnSpc>
                <a:spcPct val="90000"/>
              </a:lnSpc>
              <a:spcAft>
                <a:spcPts val="600"/>
              </a:spcAft>
            </a:pPr>
            <a:endParaRPr lang="en-US" sz="3600" dirty="0" smtClean="0">
              <a:solidFill>
                <a:srgbClr val="1F2251"/>
              </a:solidFill>
              <a:latin typeface="Calibri" charset="0"/>
            </a:endParaRPr>
          </a:p>
          <a:p>
            <a:pPr lvl="1" eaLnBrk="1" hangingPunct="1">
              <a:lnSpc>
                <a:spcPct val="90000"/>
              </a:lnSpc>
              <a:spcAft>
                <a:spcPts val="600"/>
              </a:spcAft>
            </a:pPr>
            <a:endParaRPr lang="en-US" sz="2600" dirty="0">
              <a:solidFill>
                <a:srgbClr val="1F2251"/>
              </a:solidFill>
              <a:effectLst>
                <a:outerShdw blurRad="38100" dist="38100" dir="2700000" algn="tl">
                  <a:srgbClr val="000000"/>
                </a:outerShdw>
              </a:effectLst>
              <a:latin typeface="Calibri" charset="0"/>
            </a:endParaRPr>
          </a:p>
        </p:txBody>
      </p:sp>
      <p:sp>
        <p:nvSpPr>
          <p:cNvPr id="19460" name="Slide Number Placeholder 4"/>
          <p:cNvSpPr>
            <a:spLocks noGrp="1"/>
          </p:cNvSpPr>
          <p:nvPr>
            <p:ph type="sldNum" sz="quarter" idx="12"/>
          </p:nvPr>
        </p:nvSpPr>
        <p:spPr bwMode="auto">
          <a:noFill/>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6B0D31DC-7AF3-F34D-9211-10BEE806C831}" type="slidenum">
              <a:rPr lang="en-US" sz="1400">
                <a:solidFill>
                  <a:srgbClr val="8889A7"/>
                </a:solidFill>
                <a:latin typeface="Calibri" charset="0"/>
              </a:rPr>
              <a:pPr/>
              <a:t>25</a:t>
            </a:fld>
            <a:endParaRPr lang="en-US" sz="1400" dirty="0">
              <a:solidFill>
                <a:srgbClr val="8889A7"/>
              </a:solidFill>
              <a:latin typeface="Calibri"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304800"/>
            <a:ext cx="8229600" cy="1143000"/>
          </a:xfrm>
        </p:spPr>
        <p:txBody>
          <a:bodyPr>
            <a:normAutofit fontScale="90000"/>
          </a:bodyPr>
          <a:lstStyle/>
          <a:p>
            <a:pPr eaLnBrk="1" hangingPunct="1">
              <a:defRPr/>
            </a:pPr>
            <a:r>
              <a:rPr lang="en-US" dirty="0" smtClean="0">
                <a:effectLst>
                  <a:outerShdw blurRad="38100" dist="38100" dir="2700000" algn="tl">
                    <a:srgbClr val="C0C0C0"/>
                  </a:outerShdw>
                </a:effectLst>
                <a:ea typeface="+mj-ea"/>
                <a:cs typeface="+mj-cs"/>
              </a:rPr>
              <a:t>Non-Regulatory Guidance:</a:t>
            </a:r>
            <a:br>
              <a:rPr lang="en-US" dirty="0" smtClean="0">
                <a:effectLst>
                  <a:outerShdw blurRad="38100" dist="38100" dir="2700000" algn="tl">
                    <a:srgbClr val="C0C0C0"/>
                  </a:outerShdw>
                </a:effectLst>
                <a:ea typeface="+mj-ea"/>
                <a:cs typeface="+mj-cs"/>
              </a:rPr>
            </a:br>
            <a:r>
              <a:rPr lang="en-US" dirty="0" smtClean="0">
                <a:effectLst>
                  <a:outerShdw blurRad="38100" dist="38100" dir="2700000" algn="tl">
                    <a:srgbClr val="C0C0C0"/>
                  </a:outerShdw>
                </a:effectLst>
                <a:ea typeface="+mj-ea"/>
                <a:cs typeface="+mj-cs"/>
              </a:rPr>
              <a:t>Transportation</a:t>
            </a:r>
            <a:endParaRPr dirty="0" smtClean="0">
              <a:effectLst>
                <a:outerShdw blurRad="38100" dist="38100" dir="2700000" algn="tl">
                  <a:srgbClr val="C0C0C0"/>
                </a:outerShdw>
              </a:effectLst>
              <a:ea typeface="+mj-ea"/>
              <a:cs typeface="+mj-cs"/>
            </a:endParaRPr>
          </a:p>
        </p:txBody>
      </p:sp>
      <p:sp>
        <p:nvSpPr>
          <p:cNvPr id="75779" name="Rectangle 3"/>
          <p:cNvSpPr>
            <a:spLocks noGrp="1" noChangeArrowheads="1"/>
          </p:cNvSpPr>
          <p:nvPr>
            <p:ph type="body" idx="1"/>
          </p:nvPr>
        </p:nvSpPr>
        <p:spPr>
          <a:xfrm>
            <a:off x="304800" y="1524000"/>
            <a:ext cx="8382000" cy="5029200"/>
          </a:xfrm>
        </p:spPr>
        <p:txBody>
          <a:bodyPr/>
          <a:lstStyle/>
          <a:p>
            <a:r>
              <a:rPr lang="en-US" sz="2600" dirty="0" smtClean="0">
                <a:solidFill>
                  <a:srgbClr val="1F2251"/>
                </a:solidFill>
              </a:rPr>
              <a:t>“We encourage </a:t>
            </a:r>
            <a:r>
              <a:rPr lang="en-US" sz="2600" dirty="0" err="1" smtClean="0">
                <a:solidFill>
                  <a:srgbClr val="1F2251"/>
                </a:solidFill>
              </a:rPr>
              <a:t>SEAs</a:t>
            </a:r>
            <a:r>
              <a:rPr lang="en-US" sz="2600" dirty="0" smtClean="0">
                <a:solidFill>
                  <a:srgbClr val="1F2251"/>
                </a:solidFill>
              </a:rPr>
              <a:t> to include guidelines for how additional costs for transportation will be funded and to establish a mechanism or policy for </a:t>
            </a:r>
            <a:r>
              <a:rPr lang="en-US" sz="2600" dirty="0" err="1" smtClean="0">
                <a:solidFill>
                  <a:srgbClr val="1F2251"/>
                </a:solidFill>
              </a:rPr>
              <a:t>LEAs</a:t>
            </a:r>
            <a:r>
              <a:rPr lang="en-US" sz="2600" dirty="0" smtClean="0">
                <a:solidFill>
                  <a:srgbClr val="1F2251"/>
                </a:solidFill>
              </a:rPr>
              <a:t> to resolve interagency disputes related to transportation costs.” (</a:t>
            </a:r>
            <a:r>
              <a:rPr lang="en-US" sz="2600" dirty="0" err="1" smtClean="0">
                <a:solidFill>
                  <a:srgbClr val="1F2251"/>
                </a:solidFill>
              </a:rPr>
              <a:t>q</a:t>
            </a:r>
            <a:r>
              <a:rPr lang="en-US" sz="2600" dirty="0" smtClean="0">
                <a:solidFill>
                  <a:srgbClr val="1F2251"/>
                </a:solidFill>
              </a:rPr>
              <a:t>. 21)</a:t>
            </a:r>
          </a:p>
          <a:p>
            <a:r>
              <a:rPr lang="en-US" sz="2600" dirty="0" smtClean="0">
                <a:solidFill>
                  <a:srgbClr val="1F2251"/>
                </a:solidFill>
              </a:rPr>
              <a:t>The Guidance repeats ESSA regarding LEA responsibilities (collaborate with child welfare to develop procedures, paying additional costs under 3 specific conditions). (</a:t>
            </a:r>
            <a:r>
              <a:rPr lang="en-US" sz="2600" dirty="0" err="1" smtClean="0">
                <a:solidFill>
                  <a:srgbClr val="1F2251"/>
                </a:solidFill>
              </a:rPr>
              <a:t>q</a:t>
            </a:r>
            <a:r>
              <a:rPr lang="en-US" sz="2600" dirty="0" smtClean="0">
                <a:solidFill>
                  <a:srgbClr val="1F2251"/>
                </a:solidFill>
              </a:rPr>
              <a:t>. 22)</a:t>
            </a:r>
          </a:p>
          <a:p>
            <a:pPr lvl="1"/>
            <a:r>
              <a:rPr lang="en-US" sz="2200" dirty="0" smtClean="0">
                <a:solidFill>
                  <a:srgbClr val="1F2251"/>
                </a:solidFill>
              </a:rPr>
              <a:t>Additional costs are “</a:t>
            </a:r>
            <a:r>
              <a:rPr lang="en-US" dirty="0" smtClean="0">
                <a:solidFill>
                  <a:srgbClr val="1F2251"/>
                </a:solidFill>
              </a:rPr>
              <a:t>the difference between what an LEA otherwise would spend to transport a student to his or her assigned school and the cost of transporting a child in foster care to his or her school of origin.” (</a:t>
            </a:r>
            <a:r>
              <a:rPr lang="en-US" dirty="0" err="1" smtClean="0">
                <a:solidFill>
                  <a:srgbClr val="1F2251"/>
                </a:solidFill>
              </a:rPr>
              <a:t>q</a:t>
            </a:r>
            <a:r>
              <a:rPr lang="en-US" dirty="0" smtClean="0">
                <a:solidFill>
                  <a:srgbClr val="1F2251"/>
                </a:solidFill>
              </a:rPr>
              <a:t>. 27)</a:t>
            </a:r>
            <a:endParaRPr lang="en-US" sz="2200" dirty="0" smtClean="0">
              <a:solidFill>
                <a:srgbClr val="1F2251"/>
              </a:solidFill>
            </a:endParaRPr>
          </a:p>
          <a:p>
            <a:endParaRPr lang="en-US" dirty="0" smtClean="0"/>
          </a:p>
          <a:p>
            <a:endParaRPr lang="en-US" dirty="0" smtClean="0"/>
          </a:p>
          <a:p>
            <a:pPr eaLnBrk="1" hangingPunct="1">
              <a:lnSpc>
                <a:spcPct val="90000"/>
              </a:lnSpc>
              <a:spcAft>
                <a:spcPts val="600"/>
              </a:spcAft>
            </a:pPr>
            <a:endParaRPr lang="en-US" sz="3600" dirty="0" smtClean="0"/>
          </a:p>
          <a:p>
            <a:pPr eaLnBrk="1" hangingPunct="1">
              <a:lnSpc>
                <a:spcPct val="90000"/>
              </a:lnSpc>
              <a:spcAft>
                <a:spcPts val="600"/>
              </a:spcAft>
            </a:pPr>
            <a:endParaRPr lang="en-US" sz="3600" dirty="0" smtClean="0">
              <a:solidFill>
                <a:srgbClr val="1F2251"/>
              </a:solidFill>
              <a:latin typeface="Calibri" charset="0"/>
            </a:endParaRPr>
          </a:p>
          <a:p>
            <a:pPr lvl="1" eaLnBrk="1" hangingPunct="1">
              <a:lnSpc>
                <a:spcPct val="90000"/>
              </a:lnSpc>
              <a:spcAft>
                <a:spcPts val="600"/>
              </a:spcAft>
            </a:pPr>
            <a:endParaRPr lang="en-US" sz="2600" dirty="0">
              <a:solidFill>
                <a:srgbClr val="1F2251"/>
              </a:solidFill>
              <a:effectLst>
                <a:outerShdw blurRad="38100" dist="38100" dir="2700000" algn="tl">
                  <a:srgbClr val="000000"/>
                </a:outerShdw>
              </a:effectLst>
              <a:latin typeface="Calibri" charset="0"/>
            </a:endParaRPr>
          </a:p>
        </p:txBody>
      </p:sp>
      <p:sp>
        <p:nvSpPr>
          <p:cNvPr id="19460" name="Slide Number Placeholder 4"/>
          <p:cNvSpPr>
            <a:spLocks noGrp="1"/>
          </p:cNvSpPr>
          <p:nvPr>
            <p:ph type="sldNum" sz="quarter" idx="12"/>
          </p:nvPr>
        </p:nvSpPr>
        <p:spPr bwMode="auto">
          <a:noFill/>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6B0D31DC-7AF3-F34D-9211-10BEE806C831}" type="slidenum">
              <a:rPr lang="en-US" sz="1400">
                <a:solidFill>
                  <a:srgbClr val="8889A7"/>
                </a:solidFill>
                <a:latin typeface="Calibri" charset="0"/>
              </a:rPr>
              <a:pPr/>
              <a:t>26</a:t>
            </a:fld>
            <a:endParaRPr lang="en-US" sz="1400" dirty="0">
              <a:solidFill>
                <a:srgbClr val="8889A7"/>
              </a:solidFill>
              <a:latin typeface="Calibri"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304800"/>
            <a:ext cx="8229600" cy="1143000"/>
          </a:xfrm>
        </p:spPr>
        <p:txBody>
          <a:bodyPr>
            <a:normAutofit fontScale="90000"/>
          </a:bodyPr>
          <a:lstStyle/>
          <a:p>
            <a:pPr eaLnBrk="1" hangingPunct="1">
              <a:defRPr/>
            </a:pPr>
            <a:r>
              <a:rPr lang="en-US" dirty="0" smtClean="0">
                <a:effectLst>
                  <a:outerShdw blurRad="38100" dist="38100" dir="2700000" algn="tl">
                    <a:srgbClr val="C0C0C0"/>
                  </a:outerShdw>
                </a:effectLst>
                <a:ea typeface="+mj-ea"/>
                <a:cs typeface="+mj-cs"/>
              </a:rPr>
              <a:t>Non-Regulatory Guidance:</a:t>
            </a:r>
            <a:br>
              <a:rPr lang="en-US" dirty="0" smtClean="0">
                <a:effectLst>
                  <a:outerShdw blurRad="38100" dist="38100" dir="2700000" algn="tl">
                    <a:srgbClr val="C0C0C0"/>
                  </a:outerShdw>
                </a:effectLst>
                <a:ea typeface="+mj-ea"/>
                <a:cs typeface="+mj-cs"/>
              </a:rPr>
            </a:br>
            <a:r>
              <a:rPr lang="en-US" dirty="0" smtClean="0">
                <a:effectLst>
                  <a:outerShdw blurRad="38100" dist="38100" dir="2700000" algn="tl">
                    <a:srgbClr val="C0C0C0"/>
                  </a:outerShdw>
                </a:effectLst>
                <a:ea typeface="+mj-ea"/>
                <a:cs typeface="+mj-cs"/>
              </a:rPr>
              <a:t>Transportation Funding</a:t>
            </a:r>
            <a:endParaRPr dirty="0" smtClean="0">
              <a:effectLst>
                <a:outerShdw blurRad="38100" dist="38100" dir="2700000" algn="tl">
                  <a:srgbClr val="C0C0C0"/>
                </a:outerShdw>
              </a:effectLst>
              <a:ea typeface="+mj-ea"/>
              <a:cs typeface="+mj-cs"/>
            </a:endParaRPr>
          </a:p>
        </p:txBody>
      </p:sp>
      <p:sp>
        <p:nvSpPr>
          <p:cNvPr id="75779" name="Rectangle 3"/>
          <p:cNvSpPr>
            <a:spLocks noGrp="1" noChangeArrowheads="1"/>
          </p:cNvSpPr>
          <p:nvPr>
            <p:ph type="body" idx="1"/>
          </p:nvPr>
        </p:nvSpPr>
        <p:spPr>
          <a:xfrm>
            <a:off x="381000" y="1600200"/>
            <a:ext cx="8305800" cy="4953000"/>
          </a:xfrm>
        </p:spPr>
        <p:txBody>
          <a:bodyPr/>
          <a:lstStyle/>
          <a:p>
            <a:r>
              <a:rPr lang="en-US" sz="2600" dirty="0" smtClean="0">
                <a:solidFill>
                  <a:srgbClr val="1F2251"/>
                </a:solidFill>
              </a:rPr>
              <a:t>“We encourage child welfare agencies to continue to work with the appropriate </a:t>
            </a:r>
            <a:r>
              <a:rPr lang="en-US" sz="2600" dirty="0" err="1" smtClean="0">
                <a:solidFill>
                  <a:srgbClr val="1F2251"/>
                </a:solidFill>
              </a:rPr>
              <a:t>LEA(s</a:t>
            </a:r>
            <a:r>
              <a:rPr lang="en-US" sz="2600" dirty="0" smtClean="0">
                <a:solidFill>
                  <a:srgbClr val="1F2251"/>
                </a:solidFill>
              </a:rPr>
              <a:t>) in exploring the full range of options for providing and funding transportation to maintain a child in his or her school of origin.” (</a:t>
            </a:r>
            <a:r>
              <a:rPr lang="en-US" sz="2600" dirty="0" err="1" smtClean="0">
                <a:solidFill>
                  <a:srgbClr val="1F2251"/>
                </a:solidFill>
              </a:rPr>
              <a:t>q</a:t>
            </a:r>
            <a:r>
              <a:rPr lang="en-US" sz="2600" dirty="0" smtClean="0">
                <a:solidFill>
                  <a:srgbClr val="1F2251"/>
                </a:solidFill>
              </a:rPr>
              <a:t>. 23)</a:t>
            </a:r>
          </a:p>
          <a:p>
            <a:r>
              <a:rPr lang="en-US" sz="2600" dirty="0" smtClean="0">
                <a:solidFill>
                  <a:srgbClr val="1F2251"/>
                </a:solidFill>
              </a:rPr>
              <a:t>“Given the emphasis on shared agency responsibility to ensure educational stability in both the Fostering Connections Act and Title I, the LEA and the local child welfare agency should make every possible effort to reach agreement regarding how transportation should be funded if there are additional costs.” (</a:t>
            </a:r>
            <a:r>
              <a:rPr lang="en-US" sz="2600" dirty="0" err="1" smtClean="0">
                <a:solidFill>
                  <a:srgbClr val="1F2251"/>
                </a:solidFill>
              </a:rPr>
              <a:t>q</a:t>
            </a:r>
            <a:r>
              <a:rPr lang="en-US" sz="2600" dirty="0" smtClean="0">
                <a:solidFill>
                  <a:srgbClr val="1F2251"/>
                </a:solidFill>
              </a:rPr>
              <a:t>. 28)</a:t>
            </a:r>
          </a:p>
          <a:p>
            <a:endParaRPr lang="en-US" sz="2800" dirty="0" smtClean="0">
              <a:solidFill>
                <a:srgbClr val="1F2251"/>
              </a:solidFill>
            </a:endParaRPr>
          </a:p>
          <a:p>
            <a:endParaRPr lang="en-US" dirty="0" smtClean="0"/>
          </a:p>
          <a:p>
            <a:endParaRPr lang="en-US" dirty="0" smtClean="0"/>
          </a:p>
          <a:p>
            <a:pPr eaLnBrk="1" hangingPunct="1">
              <a:lnSpc>
                <a:spcPct val="90000"/>
              </a:lnSpc>
              <a:spcAft>
                <a:spcPts val="600"/>
              </a:spcAft>
            </a:pPr>
            <a:endParaRPr lang="en-US" sz="3600" dirty="0" smtClean="0"/>
          </a:p>
          <a:p>
            <a:pPr eaLnBrk="1" hangingPunct="1">
              <a:lnSpc>
                <a:spcPct val="90000"/>
              </a:lnSpc>
              <a:spcAft>
                <a:spcPts val="600"/>
              </a:spcAft>
            </a:pPr>
            <a:endParaRPr lang="en-US" sz="3600" dirty="0" smtClean="0">
              <a:solidFill>
                <a:srgbClr val="1F2251"/>
              </a:solidFill>
              <a:latin typeface="Calibri" charset="0"/>
            </a:endParaRPr>
          </a:p>
          <a:p>
            <a:pPr lvl="1" eaLnBrk="1" hangingPunct="1">
              <a:lnSpc>
                <a:spcPct val="90000"/>
              </a:lnSpc>
              <a:spcAft>
                <a:spcPts val="600"/>
              </a:spcAft>
            </a:pPr>
            <a:endParaRPr lang="en-US" sz="2600" dirty="0">
              <a:solidFill>
                <a:srgbClr val="1F2251"/>
              </a:solidFill>
              <a:effectLst>
                <a:outerShdw blurRad="38100" dist="38100" dir="2700000" algn="tl">
                  <a:srgbClr val="000000"/>
                </a:outerShdw>
              </a:effectLst>
              <a:latin typeface="Calibri" charset="0"/>
            </a:endParaRPr>
          </a:p>
        </p:txBody>
      </p:sp>
      <p:sp>
        <p:nvSpPr>
          <p:cNvPr id="19460" name="Slide Number Placeholder 4"/>
          <p:cNvSpPr>
            <a:spLocks noGrp="1"/>
          </p:cNvSpPr>
          <p:nvPr>
            <p:ph type="sldNum" sz="quarter" idx="12"/>
          </p:nvPr>
        </p:nvSpPr>
        <p:spPr bwMode="auto">
          <a:noFill/>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6B0D31DC-7AF3-F34D-9211-10BEE806C831}" type="slidenum">
              <a:rPr lang="en-US" sz="1400">
                <a:solidFill>
                  <a:srgbClr val="8889A7"/>
                </a:solidFill>
                <a:latin typeface="Calibri" charset="0"/>
              </a:rPr>
              <a:pPr/>
              <a:t>27</a:t>
            </a:fld>
            <a:endParaRPr lang="en-US" sz="1400" dirty="0">
              <a:solidFill>
                <a:srgbClr val="8889A7"/>
              </a:solidFill>
              <a:latin typeface="Calibri"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304800"/>
            <a:ext cx="8229600" cy="1371600"/>
          </a:xfrm>
        </p:spPr>
        <p:txBody>
          <a:bodyPr>
            <a:normAutofit/>
          </a:bodyPr>
          <a:lstStyle/>
          <a:p>
            <a:pPr eaLnBrk="1" hangingPunct="1">
              <a:defRPr/>
            </a:pPr>
            <a:r>
              <a:rPr lang="en-US" dirty="0" smtClean="0">
                <a:effectLst>
                  <a:outerShdw blurRad="38100" dist="38100" dir="2700000" algn="tl">
                    <a:srgbClr val="C0C0C0"/>
                  </a:outerShdw>
                </a:effectLst>
                <a:ea typeface="+mj-ea"/>
                <a:cs typeface="+mj-cs"/>
              </a:rPr>
              <a:t>Non-Regulatory Guidance:</a:t>
            </a:r>
            <a:br>
              <a:rPr lang="en-US" dirty="0" smtClean="0">
                <a:effectLst>
                  <a:outerShdw blurRad="38100" dist="38100" dir="2700000" algn="tl">
                    <a:srgbClr val="C0C0C0"/>
                  </a:outerShdw>
                </a:effectLst>
                <a:ea typeface="+mj-ea"/>
                <a:cs typeface="+mj-cs"/>
              </a:rPr>
            </a:br>
            <a:r>
              <a:rPr lang="en-US" dirty="0" smtClean="0">
                <a:effectLst>
                  <a:outerShdw blurRad="38100" dist="38100" dir="2700000" algn="tl">
                    <a:srgbClr val="C0C0C0"/>
                  </a:outerShdw>
                </a:effectLst>
                <a:ea typeface="+mj-ea"/>
                <a:cs typeface="+mj-cs"/>
              </a:rPr>
              <a:t>Transportation Funding (cont.)</a:t>
            </a:r>
            <a:endParaRPr dirty="0" smtClean="0">
              <a:effectLst>
                <a:outerShdw blurRad="38100" dist="38100" dir="2700000" algn="tl">
                  <a:srgbClr val="C0C0C0"/>
                </a:outerShdw>
              </a:effectLst>
              <a:ea typeface="+mj-ea"/>
              <a:cs typeface="+mj-cs"/>
            </a:endParaRPr>
          </a:p>
        </p:txBody>
      </p:sp>
      <p:sp>
        <p:nvSpPr>
          <p:cNvPr id="75779" name="Rectangle 3"/>
          <p:cNvSpPr>
            <a:spLocks noGrp="1" noChangeArrowheads="1"/>
          </p:cNvSpPr>
          <p:nvPr>
            <p:ph type="body" idx="1"/>
          </p:nvPr>
        </p:nvSpPr>
        <p:spPr>
          <a:xfrm>
            <a:off x="381000" y="2133600"/>
            <a:ext cx="8305800" cy="4419600"/>
          </a:xfrm>
        </p:spPr>
        <p:txBody>
          <a:bodyPr/>
          <a:lstStyle/>
          <a:p>
            <a:r>
              <a:rPr lang="en-US" dirty="0" smtClean="0">
                <a:solidFill>
                  <a:srgbClr val="1F2251"/>
                </a:solidFill>
              </a:rPr>
              <a:t>Allowable funds include: (</a:t>
            </a:r>
            <a:r>
              <a:rPr lang="en-US" dirty="0" err="1" smtClean="0">
                <a:solidFill>
                  <a:srgbClr val="1F2251"/>
                </a:solidFill>
              </a:rPr>
              <a:t>q</a:t>
            </a:r>
            <a:r>
              <a:rPr lang="en-US" dirty="0" smtClean="0">
                <a:solidFill>
                  <a:srgbClr val="1F2251"/>
                </a:solidFill>
              </a:rPr>
              <a:t>. 30)</a:t>
            </a:r>
          </a:p>
          <a:p>
            <a:pPr lvl="1"/>
            <a:r>
              <a:rPr lang="en-US" sz="2800" dirty="0" smtClean="0">
                <a:solidFill>
                  <a:srgbClr val="1F2251"/>
                </a:solidFill>
              </a:rPr>
              <a:t>State and local funds typically available for transportation.</a:t>
            </a:r>
          </a:p>
          <a:p>
            <a:pPr lvl="1"/>
            <a:r>
              <a:rPr lang="en-US" sz="2800" dirty="0" smtClean="0">
                <a:solidFill>
                  <a:srgbClr val="1F2251"/>
                </a:solidFill>
              </a:rPr>
              <a:t>Child welfare Title IV-E funds (for children eligible for IV-E foster care maintenance payments).</a:t>
            </a:r>
          </a:p>
          <a:p>
            <a:pPr lvl="1"/>
            <a:r>
              <a:rPr lang="en-US" sz="2800" dirty="0" smtClean="0">
                <a:solidFill>
                  <a:srgbClr val="1F2251"/>
                </a:solidFill>
              </a:rPr>
              <a:t>Title I funds.</a:t>
            </a:r>
          </a:p>
          <a:p>
            <a:pPr lvl="2"/>
            <a:r>
              <a:rPr lang="en-US" sz="2800" dirty="0" smtClean="0">
                <a:solidFill>
                  <a:srgbClr val="1F2251"/>
                </a:solidFill>
              </a:rPr>
              <a:t>But NOT funds from the homeless set-aside.</a:t>
            </a:r>
          </a:p>
          <a:p>
            <a:endParaRPr lang="en-US" sz="2800" dirty="0" smtClean="0">
              <a:solidFill>
                <a:srgbClr val="1F2251"/>
              </a:solidFill>
            </a:endParaRPr>
          </a:p>
          <a:p>
            <a:endParaRPr lang="en-US" dirty="0" smtClean="0"/>
          </a:p>
          <a:p>
            <a:endParaRPr lang="en-US" dirty="0" smtClean="0"/>
          </a:p>
          <a:p>
            <a:pPr eaLnBrk="1" hangingPunct="1">
              <a:lnSpc>
                <a:spcPct val="90000"/>
              </a:lnSpc>
              <a:spcAft>
                <a:spcPts val="600"/>
              </a:spcAft>
            </a:pPr>
            <a:endParaRPr lang="en-US" sz="3600" dirty="0" smtClean="0"/>
          </a:p>
          <a:p>
            <a:pPr eaLnBrk="1" hangingPunct="1">
              <a:lnSpc>
                <a:spcPct val="90000"/>
              </a:lnSpc>
              <a:spcAft>
                <a:spcPts val="600"/>
              </a:spcAft>
            </a:pPr>
            <a:endParaRPr lang="en-US" sz="3600" dirty="0" smtClean="0">
              <a:solidFill>
                <a:srgbClr val="1F2251"/>
              </a:solidFill>
              <a:latin typeface="Calibri" charset="0"/>
            </a:endParaRPr>
          </a:p>
          <a:p>
            <a:pPr lvl="1" eaLnBrk="1" hangingPunct="1">
              <a:lnSpc>
                <a:spcPct val="90000"/>
              </a:lnSpc>
              <a:spcAft>
                <a:spcPts val="600"/>
              </a:spcAft>
            </a:pPr>
            <a:endParaRPr lang="en-US" sz="2600" dirty="0">
              <a:solidFill>
                <a:srgbClr val="1F2251"/>
              </a:solidFill>
              <a:effectLst>
                <a:outerShdw blurRad="38100" dist="38100" dir="2700000" algn="tl">
                  <a:srgbClr val="000000"/>
                </a:outerShdw>
              </a:effectLst>
              <a:latin typeface="Calibri" charset="0"/>
            </a:endParaRPr>
          </a:p>
        </p:txBody>
      </p:sp>
      <p:sp>
        <p:nvSpPr>
          <p:cNvPr id="19460" name="Slide Number Placeholder 4"/>
          <p:cNvSpPr>
            <a:spLocks noGrp="1"/>
          </p:cNvSpPr>
          <p:nvPr>
            <p:ph type="sldNum" sz="quarter" idx="12"/>
          </p:nvPr>
        </p:nvSpPr>
        <p:spPr bwMode="auto">
          <a:noFill/>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6B0D31DC-7AF3-F34D-9211-10BEE806C831}" type="slidenum">
              <a:rPr lang="en-US" sz="1400">
                <a:solidFill>
                  <a:srgbClr val="8889A7"/>
                </a:solidFill>
                <a:latin typeface="Calibri" charset="0"/>
              </a:rPr>
              <a:pPr/>
              <a:t>28</a:t>
            </a:fld>
            <a:endParaRPr lang="en-US" sz="1400" dirty="0">
              <a:solidFill>
                <a:srgbClr val="8889A7"/>
              </a:solidFill>
              <a:latin typeface="Calibri"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304800"/>
            <a:ext cx="8229600" cy="1143000"/>
          </a:xfrm>
        </p:spPr>
        <p:txBody>
          <a:bodyPr>
            <a:normAutofit fontScale="90000"/>
          </a:bodyPr>
          <a:lstStyle/>
          <a:p>
            <a:pPr eaLnBrk="1" hangingPunct="1">
              <a:defRPr/>
            </a:pPr>
            <a:r>
              <a:rPr lang="en-US" dirty="0" smtClean="0">
                <a:effectLst>
                  <a:outerShdw blurRad="38100" dist="38100" dir="2700000" algn="tl">
                    <a:srgbClr val="C0C0C0"/>
                  </a:outerShdw>
                </a:effectLst>
                <a:ea typeface="+mj-ea"/>
                <a:cs typeface="+mj-cs"/>
              </a:rPr>
              <a:t>Non-Regulatory Guidance:</a:t>
            </a:r>
            <a:br>
              <a:rPr lang="en-US" dirty="0" smtClean="0">
                <a:effectLst>
                  <a:outerShdw blurRad="38100" dist="38100" dir="2700000" algn="tl">
                    <a:srgbClr val="C0C0C0"/>
                  </a:outerShdw>
                </a:effectLst>
                <a:ea typeface="+mj-ea"/>
                <a:cs typeface="+mj-cs"/>
              </a:rPr>
            </a:br>
            <a:r>
              <a:rPr lang="en-US" dirty="0" smtClean="0">
                <a:effectLst>
                  <a:outerShdw blurRad="38100" dist="38100" dir="2700000" algn="tl">
                    <a:srgbClr val="C0C0C0"/>
                  </a:outerShdw>
                </a:effectLst>
                <a:ea typeface="+mj-ea"/>
                <a:cs typeface="+mj-cs"/>
              </a:rPr>
              <a:t>Transportation Disputes</a:t>
            </a:r>
            <a:endParaRPr dirty="0" smtClean="0">
              <a:effectLst>
                <a:outerShdw blurRad="38100" dist="38100" dir="2700000" algn="tl">
                  <a:srgbClr val="C0C0C0"/>
                </a:outerShdw>
              </a:effectLst>
              <a:ea typeface="+mj-ea"/>
              <a:cs typeface="+mj-cs"/>
            </a:endParaRPr>
          </a:p>
        </p:txBody>
      </p:sp>
      <p:sp>
        <p:nvSpPr>
          <p:cNvPr id="75779" name="Rectangle 3"/>
          <p:cNvSpPr>
            <a:spLocks noGrp="1" noChangeArrowheads="1"/>
          </p:cNvSpPr>
          <p:nvPr>
            <p:ph type="body" idx="1"/>
          </p:nvPr>
        </p:nvSpPr>
        <p:spPr>
          <a:xfrm>
            <a:off x="381000" y="1600200"/>
            <a:ext cx="8305800" cy="4953000"/>
          </a:xfrm>
        </p:spPr>
        <p:txBody>
          <a:bodyPr/>
          <a:lstStyle/>
          <a:p>
            <a:r>
              <a:rPr lang="en-US" dirty="0" smtClean="0">
                <a:solidFill>
                  <a:srgbClr val="1F2251"/>
                </a:solidFill>
              </a:rPr>
              <a:t>“We recognize that there may be rare occasions when an LEA and local child welfare agency face difficulties reaching agreement on how to fund any additional costs incurred to provide transportation” (</a:t>
            </a:r>
            <a:r>
              <a:rPr lang="en-US" dirty="0" err="1" smtClean="0">
                <a:solidFill>
                  <a:srgbClr val="1F2251"/>
                </a:solidFill>
              </a:rPr>
              <a:t>q</a:t>
            </a:r>
            <a:r>
              <a:rPr lang="en-US" dirty="0" smtClean="0">
                <a:solidFill>
                  <a:srgbClr val="1F2251"/>
                </a:solidFill>
              </a:rPr>
              <a:t>. 28)</a:t>
            </a:r>
          </a:p>
          <a:p>
            <a:r>
              <a:rPr lang="en-US" dirty="0" smtClean="0">
                <a:solidFill>
                  <a:srgbClr val="1F2251"/>
                </a:solidFill>
              </a:rPr>
              <a:t>Transportation procedures should include dispute provisions. (</a:t>
            </a:r>
            <a:r>
              <a:rPr lang="en-US" dirty="0" err="1" smtClean="0">
                <a:solidFill>
                  <a:srgbClr val="1F2251"/>
                </a:solidFill>
              </a:rPr>
              <a:t>q</a:t>
            </a:r>
            <a:r>
              <a:rPr lang="en-US" dirty="0" smtClean="0">
                <a:solidFill>
                  <a:srgbClr val="1F2251"/>
                </a:solidFill>
              </a:rPr>
              <a:t>. 28)</a:t>
            </a:r>
          </a:p>
          <a:p>
            <a:r>
              <a:rPr lang="en-US" dirty="0" smtClean="0">
                <a:solidFill>
                  <a:srgbClr val="1F2251"/>
                </a:solidFill>
              </a:rPr>
              <a:t>States are encouraged to develop </a:t>
            </a:r>
            <a:r>
              <a:rPr lang="en-US" u="sng" dirty="0" smtClean="0">
                <a:solidFill>
                  <a:srgbClr val="1F2251"/>
                </a:solidFill>
              </a:rPr>
              <a:t>uniform state dispute processes</a:t>
            </a:r>
            <a:r>
              <a:rPr lang="en-US" dirty="0" smtClean="0">
                <a:solidFill>
                  <a:srgbClr val="1F2251"/>
                </a:solidFill>
              </a:rPr>
              <a:t>. (</a:t>
            </a:r>
            <a:r>
              <a:rPr lang="en-US" dirty="0" err="1" smtClean="0">
                <a:solidFill>
                  <a:srgbClr val="1F2251"/>
                </a:solidFill>
              </a:rPr>
              <a:t>q</a:t>
            </a:r>
            <a:r>
              <a:rPr lang="en-US" dirty="0" smtClean="0">
                <a:solidFill>
                  <a:srgbClr val="1F2251"/>
                </a:solidFill>
              </a:rPr>
              <a:t>. 28)</a:t>
            </a:r>
          </a:p>
          <a:p>
            <a:r>
              <a:rPr lang="en-US" dirty="0" err="1" smtClean="0">
                <a:solidFill>
                  <a:srgbClr val="1F2251"/>
                </a:solidFill>
              </a:rPr>
              <a:t>LEAs</a:t>
            </a:r>
            <a:r>
              <a:rPr lang="en-US" dirty="0" smtClean="0">
                <a:solidFill>
                  <a:srgbClr val="1F2251"/>
                </a:solidFill>
              </a:rPr>
              <a:t> must provide transportation while payment disputes are resolved. (</a:t>
            </a:r>
            <a:r>
              <a:rPr lang="en-US" dirty="0" err="1" smtClean="0">
                <a:solidFill>
                  <a:srgbClr val="1F2251"/>
                </a:solidFill>
              </a:rPr>
              <a:t>q</a:t>
            </a:r>
            <a:r>
              <a:rPr lang="en-US" dirty="0" smtClean="0">
                <a:solidFill>
                  <a:srgbClr val="1F2251"/>
                </a:solidFill>
              </a:rPr>
              <a:t>. 32)</a:t>
            </a:r>
          </a:p>
          <a:p>
            <a:endParaRPr lang="en-US" sz="2800" dirty="0" smtClean="0">
              <a:solidFill>
                <a:srgbClr val="1F2251"/>
              </a:solidFill>
            </a:endParaRPr>
          </a:p>
          <a:p>
            <a:endParaRPr lang="en-US" dirty="0" smtClean="0"/>
          </a:p>
          <a:p>
            <a:endParaRPr lang="en-US" dirty="0" smtClean="0"/>
          </a:p>
          <a:p>
            <a:pPr eaLnBrk="1" hangingPunct="1">
              <a:lnSpc>
                <a:spcPct val="90000"/>
              </a:lnSpc>
              <a:spcAft>
                <a:spcPts val="600"/>
              </a:spcAft>
            </a:pPr>
            <a:endParaRPr lang="en-US" sz="3600" dirty="0" smtClean="0"/>
          </a:p>
          <a:p>
            <a:pPr eaLnBrk="1" hangingPunct="1">
              <a:lnSpc>
                <a:spcPct val="90000"/>
              </a:lnSpc>
              <a:spcAft>
                <a:spcPts val="600"/>
              </a:spcAft>
            </a:pPr>
            <a:endParaRPr lang="en-US" sz="3600" dirty="0" smtClean="0">
              <a:solidFill>
                <a:srgbClr val="1F2251"/>
              </a:solidFill>
              <a:latin typeface="Calibri" charset="0"/>
            </a:endParaRPr>
          </a:p>
          <a:p>
            <a:pPr lvl="1" eaLnBrk="1" hangingPunct="1">
              <a:lnSpc>
                <a:spcPct val="90000"/>
              </a:lnSpc>
              <a:spcAft>
                <a:spcPts val="600"/>
              </a:spcAft>
            </a:pPr>
            <a:endParaRPr lang="en-US" sz="2600" dirty="0">
              <a:solidFill>
                <a:srgbClr val="1F2251"/>
              </a:solidFill>
              <a:effectLst>
                <a:outerShdw blurRad="38100" dist="38100" dir="2700000" algn="tl">
                  <a:srgbClr val="000000"/>
                </a:outerShdw>
              </a:effectLst>
              <a:latin typeface="Calibri" charset="0"/>
            </a:endParaRPr>
          </a:p>
        </p:txBody>
      </p:sp>
      <p:sp>
        <p:nvSpPr>
          <p:cNvPr id="19460" name="Slide Number Placeholder 4"/>
          <p:cNvSpPr>
            <a:spLocks noGrp="1"/>
          </p:cNvSpPr>
          <p:nvPr>
            <p:ph type="sldNum" sz="quarter" idx="12"/>
          </p:nvPr>
        </p:nvSpPr>
        <p:spPr bwMode="auto">
          <a:noFill/>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6B0D31DC-7AF3-F34D-9211-10BEE806C831}" type="slidenum">
              <a:rPr lang="en-US" sz="1400">
                <a:solidFill>
                  <a:srgbClr val="8889A7"/>
                </a:solidFill>
                <a:latin typeface="Calibri" charset="0"/>
              </a:rPr>
              <a:pPr/>
              <a:t>29</a:t>
            </a:fld>
            <a:endParaRPr lang="en-US" sz="1400" dirty="0">
              <a:solidFill>
                <a:srgbClr val="8889A7"/>
              </a:solidFill>
              <a:latin typeface="Calibri"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1" name="Picture 10" descr="control-panel---voip---updated-april-2010.gif"/>
          <p:cNvPicPr>
            <a:picLocks noChangeAspect="1"/>
          </p:cNvPicPr>
          <p:nvPr/>
        </p:nvPicPr>
        <p:blipFill>
          <a:blip r:embed="rId4"/>
          <a:srcRect/>
          <a:stretch>
            <a:fillRect/>
          </a:stretch>
        </p:blipFill>
        <p:spPr bwMode="auto">
          <a:xfrm>
            <a:off x="4800600" y="1752600"/>
            <a:ext cx="3479800" cy="4572000"/>
          </a:xfrm>
          <a:prstGeom prst="rect">
            <a:avLst/>
          </a:prstGeom>
          <a:noFill/>
          <a:ln w="9525">
            <a:noFill/>
            <a:miter lim="800000"/>
            <a:headEnd/>
            <a:tailEnd/>
          </a:ln>
        </p:spPr>
      </p:pic>
      <p:sp>
        <p:nvSpPr>
          <p:cNvPr id="225282" name="Rectangle 2"/>
          <p:cNvSpPr>
            <a:spLocks noGrp="1" noChangeArrowheads="1"/>
          </p:cNvSpPr>
          <p:nvPr>
            <p:ph type="title"/>
            <p:custDataLst>
              <p:tags r:id="rId1"/>
            </p:custDataLst>
          </p:nvPr>
        </p:nvSpPr>
        <p:spPr>
          <a:xfrm>
            <a:off x="228600" y="381000"/>
            <a:ext cx="7011987" cy="1143000"/>
          </a:xfrm>
        </p:spPr>
        <p:txBody>
          <a:bodyPr rtlCol="0">
            <a:normAutofit fontScale="90000"/>
          </a:bodyPr>
          <a:lstStyle/>
          <a:p>
            <a:pPr eaLnBrk="1" fontAlgn="auto" hangingPunct="1">
              <a:spcAft>
                <a:spcPts val="0"/>
              </a:spcAft>
              <a:defRPr/>
            </a:pPr>
            <a:r>
              <a:rPr smtClean="0">
                <a:effectLst>
                  <a:outerShdw blurRad="38100" dist="38100" dir="2700000" algn="tl">
                    <a:srgbClr val="C0C0C0"/>
                  </a:outerShdw>
                </a:effectLst>
              </a:rPr>
              <a:t>Housekeeping:</a:t>
            </a:r>
            <a:br>
              <a:rPr smtClean="0">
                <a:effectLst>
                  <a:outerShdw blurRad="38100" dist="38100" dir="2700000" algn="tl">
                    <a:srgbClr val="C0C0C0"/>
                  </a:outerShdw>
                </a:effectLst>
              </a:rPr>
            </a:br>
            <a:r>
              <a:rPr smtClean="0">
                <a:effectLst>
                  <a:outerShdw blurRad="38100" dist="38100" dir="2700000" algn="tl">
                    <a:srgbClr val="C0C0C0"/>
                  </a:outerShdw>
                </a:effectLst>
              </a:rPr>
              <a:t>Hiding the Control Panel</a:t>
            </a:r>
          </a:p>
        </p:txBody>
      </p:sp>
      <p:grpSp>
        <p:nvGrpSpPr>
          <p:cNvPr id="2" name="Group 12"/>
          <p:cNvGrpSpPr>
            <a:grpSpLocks/>
          </p:cNvGrpSpPr>
          <p:nvPr/>
        </p:nvGrpSpPr>
        <p:grpSpPr bwMode="auto">
          <a:xfrm>
            <a:off x="1524000" y="2057400"/>
            <a:ext cx="3765550" cy="781050"/>
            <a:chOff x="2787912" y="5386"/>
            <a:chExt cx="3763694" cy="781768"/>
          </a:xfrm>
        </p:grpSpPr>
        <p:grpSp>
          <p:nvGrpSpPr>
            <p:cNvPr id="3" name="Group 11"/>
            <p:cNvGrpSpPr>
              <a:grpSpLocks/>
            </p:cNvGrpSpPr>
            <p:nvPr/>
          </p:nvGrpSpPr>
          <p:grpSpPr bwMode="auto">
            <a:xfrm>
              <a:off x="5351899" y="68887"/>
              <a:ext cx="1199707" cy="400058"/>
              <a:chOff x="2267381" y="1357951"/>
              <a:chExt cx="1199707" cy="400058"/>
            </a:xfrm>
          </p:grpSpPr>
          <p:sp>
            <p:nvSpPr>
              <p:cNvPr id="7" name="Rounded Rectangle 6"/>
              <p:cNvSpPr/>
              <p:nvPr/>
            </p:nvSpPr>
            <p:spPr>
              <a:xfrm>
                <a:off x="3086276" y="1358008"/>
                <a:ext cx="380812" cy="400417"/>
              </a:xfrm>
              <a:prstGeom prst="roundRect">
                <a:avLst/>
              </a:prstGeom>
              <a:noFill/>
              <a:ln/>
            </p:spPr>
            <p:style>
              <a:lnRef idx="2">
                <a:schemeClr val="accent4"/>
              </a:lnRef>
              <a:fillRef idx="1">
                <a:schemeClr val="lt1"/>
              </a:fillRef>
              <a:effectRef idx="0">
                <a:schemeClr val="accent4"/>
              </a:effectRef>
              <a:fontRef idx="minor">
                <a:schemeClr val="dk1"/>
              </a:fontRef>
            </p:style>
            <p:txBody>
              <a:bodyPr anchor="ctr"/>
              <a:lstStyle/>
              <a:p>
                <a:pPr algn="ctr">
                  <a:defRPr/>
                </a:pPr>
                <a:endParaRPr lang="en-US" dirty="0"/>
              </a:p>
            </p:txBody>
          </p:sp>
          <p:sp>
            <p:nvSpPr>
              <p:cNvPr id="8" name="Right Arrow 7"/>
              <p:cNvSpPr/>
              <p:nvPr/>
            </p:nvSpPr>
            <p:spPr>
              <a:xfrm>
                <a:off x="2267530" y="1365953"/>
                <a:ext cx="739410" cy="378172"/>
              </a:xfrm>
              <a:prstGeom prst="rightArrow">
                <a:avLst>
                  <a:gd name="adj1" fmla="val 27635"/>
                  <a:gd name="adj2" fmla="val 58945"/>
                </a:avLst>
              </a:prstGeom>
              <a:ln/>
            </p:spPr>
            <p:style>
              <a:lnRef idx="2">
                <a:schemeClr val="accent4"/>
              </a:lnRef>
              <a:fillRef idx="1">
                <a:schemeClr val="lt1"/>
              </a:fillRef>
              <a:effectRef idx="0">
                <a:schemeClr val="accent4"/>
              </a:effectRef>
              <a:fontRef idx="minor">
                <a:schemeClr val="dk1"/>
              </a:fontRef>
            </p:style>
            <p:txBody>
              <a:bodyPr anchor="ctr"/>
              <a:lstStyle/>
              <a:p>
                <a:pPr algn="ctr">
                  <a:defRPr/>
                </a:pPr>
                <a:endParaRPr lang="en-US" b="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grpSp>
        <p:sp>
          <p:nvSpPr>
            <p:cNvPr id="10" name="Rectangle 9"/>
            <p:cNvSpPr/>
            <p:nvPr/>
          </p:nvSpPr>
          <p:spPr>
            <a:xfrm>
              <a:off x="2787912" y="5386"/>
              <a:ext cx="2519311" cy="781768"/>
            </a:xfrm>
            <a:prstGeom prst="rect">
              <a:avLst/>
            </a:prstGeom>
            <a:noFill/>
          </p:spPr>
          <p:txBody>
            <a:bodyPr wrap="none">
              <a:spAutoFit/>
            </a:bodyPr>
            <a:lstStyle/>
            <a:p>
              <a:pPr algn="ctr">
                <a:defRPr/>
              </a:pPr>
              <a:r>
                <a:rPr lang="en-US" b="1" dirty="0">
                  <a:ln w="12700">
                    <a:solidFill>
                      <a:schemeClr val="tx2">
                        <a:satMod val="155000"/>
                      </a:schemeClr>
                    </a:solidFill>
                    <a:prstDash val="solid"/>
                  </a:ln>
                  <a:solidFill>
                    <a:schemeClr val="bg2">
                      <a:tint val="85000"/>
                      <a:satMod val="155000"/>
                    </a:schemeClr>
                  </a:solidFill>
                  <a:effectLst>
                    <a:glow rad="63500">
                      <a:schemeClr val="accent1">
                        <a:satMod val="175000"/>
                        <a:alpha val="40000"/>
                      </a:schemeClr>
                    </a:glow>
                  </a:effectLst>
                  <a:latin typeface="Arial" charset="0"/>
                  <a:ea typeface="ＭＳ Ｐゴシック" pitchFamily="-106" charset="-128"/>
                  <a:cs typeface="ＭＳ Ｐゴシック" pitchFamily="-106" charset="-128"/>
                </a:rPr>
                <a:t>Hide Your</a:t>
              </a:r>
              <a:br>
                <a:rPr lang="en-US" b="1" dirty="0">
                  <a:ln w="12700">
                    <a:solidFill>
                      <a:schemeClr val="tx2">
                        <a:satMod val="155000"/>
                      </a:schemeClr>
                    </a:solidFill>
                    <a:prstDash val="solid"/>
                  </a:ln>
                  <a:solidFill>
                    <a:schemeClr val="bg2">
                      <a:tint val="85000"/>
                      <a:satMod val="155000"/>
                    </a:schemeClr>
                  </a:solidFill>
                  <a:effectLst>
                    <a:glow rad="63500">
                      <a:schemeClr val="accent1">
                        <a:satMod val="175000"/>
                        <a:alpha val="40000"/>
                      </a:schemeClr>
                    </a:glow>
                  </a:effectLst>
                  <a:latin typeface="Arial" charset="0"/>
                  <a:ea typeface="ＭＳ Ｐゴシック" pitchFamily="-106" charset="-128"/>
                  <a:cs typeface="ＭＳ Ｐゴシック" pitchFamily="-106" charset="-128"/>
                </a:rPr>
              </a:br>
              <a:r>
                <a:rPr lang="en-US" b="1" dirty="0">
                  <a:ln w="12700">
                    <a:solidFill>
                      <a:schemeClr val="tx2">
                        <a:satMod val="155000"/>
                      </a:schemeClr>
                    </a:solidFill>
                    <a:prstDash val="solid"/>
                  </a:ln>
                  <a:solidFill>
                    <a:schemeClr val="bg2">
                      <a:tint val="85000"/>
                      <a:satMod val="155000"/>
                    </a:schemeClr>
                  </a:solidFill>
                  <a:effectLst>
                    <a:glow rad="63500">
                      <a:schemeClr val="accent1">
                        <a:satMod val="175000"/>
                        <a:alpha val="40000"/>
                      </a:schemeClr>
                    </a:glow>
                  </a:effectLst>
                  <a:latin typeface="Arial" charset="0"/>
                  <a:ea typeface="ＭＳ Ｐゴシック" pitchFamily="-106" charset="-128"/>
                  <a:cs typeface="ＭＳ Ｐゴシック" pitchFamily="-106" charset="-128"/>
                </a:rPr>
                <a:t>Control Panel</a:t>
              </a:r>
            </a:p>
          </p:txBody>
        </p:sp>
      </p:grpSp>
      <p:sp>
        <p:nvSpPr>
          <p:cNvPr id="12" name="Slide Number Placeholder 11"/>
          <p:cNvSpPr>
            <a:spLocks noGrp="1"/>
          </p:cNvSpPr>
          <p:nvPr>
            <p:ph type="sldNum" sz="quarter" idx="12"/>
          </p:nvPr>
        </p:nvSpPr>
        <p:spPr/>
        <p:txBody>
          <a:bodyPr/>
          <a:lstStyle/>
          <a:p>
            <a:fld id="{7EE29EB5-E130-0B4B-80B2-A516021601CC}" type="slidenum">
              <a:rPr lang="en-US" smtClean="0"/>
              <a:pPr/>
              <a:t>3</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304800"/>
            <a:ext cx="8229600" cy="1371600"/>
          </a:xfrm>
        </p:spPr>
        <p:txBody>
          <a:bodyPr>
            <a:normAutofit/>
          </a:bodyPr>
          <a:lstStyle/>
          <a:p>
            <a:pPr eaLnBrk="1" hangingPunct="1">
              <a:defRPr/>
            </a:pPr>
            <a:r>
              <a:rPr lang="en-US" dirty="0" smtClean="0">
                <a:effectLst>
                  <a:outerShdw blurRad="38100" dist="38100" dir="2700000" algn="tl">
                    <a:srgbClr val="C0C0C0"/>
                  </a:outerShdw>
                </a:effectLst>
                <a:ea typeface="+mj-ea"/>
                <a:cs typeface="+mj-cs"/>
              </a:rPr>
              <a:t>Non-Regulatory Guidance:</a:t>
            </a:r>
            <a:br>
              <a:rPr lang="en-US" dirty="0" smtClean="0">
                <a:effectLst>
                  <a:outerShdw blurRad="38100" dist="38100" dir="2700000" algn="tl">
                    <a:srgbClr val="C0C0C0"/>
                  </a:outerShdw>
                </a:effectLst>
                <a:ea typeface="+mj-ea"/>
                <a:cs typeface="+mj-cs"/>
              </a:rPr>
            </a:br>
            <a:r>
              <a:rPr lang="en-US" dirty="0" smtClean="0">
                <a:effectLst>
                  <a:outerShdw blurRad="38100" dist="38100" dir="2700000" algn="tl">
                    <a:srgbClr val="C0C0C0"/>
                  </a:outerShdw>
                </a:effectLst>
                <a:ea typeface="+mj-ea"/>
                <a:cs typeface="+mj-cs"/>
              </a:rPr>
              <a:t>Immediate Enrollment</a:t>
            </a:r>
            <a:endParaRPr dirty="0" smtClean="0">
              <a:effectLst>
                <a:outerShdw blurRad="38100" dist="38100" dir="2700000" algn="tl">
                  <a:srgbClr val="C0C0C0"/>
                </a:outerShdw>
              </a:effectLst>
              <a:ea typeface="+mj-ea"/>
              <a:cs typeface="+mj-cs"/>
            </a:endParaRPr>
          </a:p>
        </p:txBody>
      </p:sp>
      <p:sp>
        <p:nvSpPr>
          <p:cNvPr id="75779" name="Rectangle 3"/>
          <p:cNvSpPr>
            <a:spLocks noGrp="1" noChangeArrowheads="1"/>
          </p:cNvSpPr>
          <p:nvPr>
            <p:ph type="body" idx="1"/>
          </p:nvPr>
        </p:nvSpPr>
        <p:spPr>
          <a:xfrm>
            <a:off x="381000" y="1981200"/>
            <a:ext cx="8305800" cy="4572000"/>
          </a:xfrm>
        </p:spPr>
        <p:txBody>
          <a:bodyPr/>
          <a:lstStyle/>
          <a:p>
            <a:r>
              <a:rPr lang="en-US" dirty="0" smtClean="0">
                <a:solidFill>
                  <a:srgbClr val="1F2251"/>
                </a:solidFill>
              </a:rPr>
              <a:t>Enrollment “as soon as possible”, even in the absence of documents normally required. (</a:t>
            </a:r>
            <a:r>
              <a:rPr lang="en-US" dirty="0" err="1" smtClean="0">
                <a:solidFill>
                  <a:srgbClr val="1F2251"/>
                </a:solidFill>
              </a:rPr>
              <a:t>q</a:t>
            </a:r>
            <a:r>
              <a:rPr lang="en-US" dirty="0" smtClean="0">
                <a:solidFill>
                  <a:srgbClr val="1F2251"/>
                </a:solidFill>
              </a:rPr>
              <a:t>. 33)</a:t>
            </a:r>
          </a:p>
          <a:p>
            <a:r>
              <a:rPr lang="en-US" dirty="0" smtClean="0">
                <a:solidFill>
                  <a:srgbClr val="1F2251"/>
                </a:solidFill>
              </a:rPr>
              <a:t>The enrolling school must contact the prior school to obtain records. (</a:t>
            </a:r>
            <a:r>
              <a:rPr lang="en-US" dirty="0" err="1" smtClean="0">
                <a:solidFill>
                  <a:srgbClr val="1F2251"/>
                </a:solidFill>
              </a:rPr>
              <a:t>q</a:t>
            </a:r>
            <a:r>
              <a:rPr lang="en-US" dirty="0" smtClean="0">
                <a:solidFill>
                  <a:srgbClr val="1F2251"/>
                </a:solidFill>
              </a:rPr>
              <a:t>. 33)</a:t>
            </a:r>
          </a:p>
          <a:p>
            <a:r>
              <a:rPr lang="en-US" dirty="0" err="1" smtClean="0">
                <a:solidFill>
                  <a:srgbClr val="1F2251"/>
                </a:solidFill>
              </a:rPr>
              <a:t>SEAs</a:t>
            </a:r>
            <a:r>
              <a:rPr lang="en-US" dirty="0" smtClean="0">
                <a:solidFill>
                  <a:srgbClr val="1F2251"/>
                </a:solidFill>
              </a:rPr>
              <a:t> and </a:t>
            </a:r>
            <a:r>
              <a:rPr lang="en-US" dirty="0" err="1" smtClean="0">
                <a:solidFill>
                  <a:srgbClr val="1F2251"/>
                </a:solidFill>
              </a:rPr>
              <a:t>LEAs</a:t>
            </a:r>
            <a:r>
              <a:rPr lang="en-US" dirty="0" smtClean="0">
                <a:solidFill>
                  <a:srgbClr val="1F2251"/>
                </a:solidFill>
              </a:rPr>
              <a:t> should take steps to revise policies that are barriers to enrollment and attendance. (</a:t>
            </a:r>
            <a:r>
              <a:rPr lang="en-US" dirty="0" err="1" smtClean="0">
                <a:solidFill>
                  <a:srgbClr val="1F2251"/>
                </a:solidFill>
              </a:rPr>
              <a:t>q</a:t>
            </a:r>
            <a:r>
              <a:rPr lang="en-US" dirty="0" smtClean="0">
                <a:solidFill>
                  <a:srgbClr val="1F2251"/>
                </a:solidFill>
              </a:rPr>
              <a:t>. 33)</a:t>
            </a:r>
          </a:p>
          <a:p>
            <a:endParaRPr lang="en-US" sz="2800" dirty="0" smtClean="0">
              <a:solidFill>
                <a:srgbClr val="1F2251"/>
              </a:solidFill>
            </a:endParaRPr>
          </a:p>
          <a:p>
            <a:endParaRPr lang="en-US" dirty="0" smtClean="0"/>
          </a:p>
          <a:p>
            <a:endParaRPr lang="en-US" dirty="0" smtClean="0"/>
          </a:p>
          <a:p>
            <a:pPr eaLnBrk="1" hangingPunct="1">
              <a:lnSpc>
                <a:spcPct val="90000"/>
              </a:lnSpc>
              <a:spcAft>
                <a:spcPts val="600"/>
              </a:spcAft>
            </a:pPr>
            <a:endParaRPr lang="en-US" sz="3600" dirty="0" smtClean="0"/>
          </a:p>
          <a:p>
            <a:pPr eaLnBrk="1" hangingPunct="1">
              <a:lnSpc>
                <a:spcPct val="90000"/>
              </a:lnSpc>
              <a:spcAft>
                <a:spcPts val="600"/>
              </a:spcAft>
            </a:pPr>
            <a:endParaRPr lang="en-US" sz="3600" dirty="0" smtClean="0">
              <a:solidFill>
                <a:srgbClr val="1F2251"/>
              </a:solidFill>
              <a:latin typeface="Calibri" charset="0"/>
            </a:endParaRPr>
          </a:p>
          <a:p>
            <a:pPr lvl="1" eaLnBrk="1" hangingPunct="1">
              <a:lnSpc>
                <a:spcPct val="90000"/>
              </a:lnSpc>
              <a:spcAft>
                <a:spcPts val="600"/>
              </a:spcAft>
            </a:pPr>
            <a:endParaRPr lang="en-US" sz="2600" dirty="0">
              <a:solidFill>
                <a:srgbClr val="1F2251"/>
              </a:solidFill>
              <a:effectLst>
                <a:outerShdw blurRad="38100" dist="38100" dir="2700000" algn="tl">
                  <a:srgbClr val="000000"/>
                </a:outerShdw>
              </a:effectLst>
              <a:latin typeface="Calibri" charset="0"/>
            </a:endParaRPr>
          </a:p>
        </p:txBody>
      </p:sp>
      <p:sp>
        <p:nvSpPr>
          <p:cNvPr id="19460" name="Slide Number Placeholder 4"/>
          <p:cNvSpPr>
            <a:spLocks noGrp="1"/>
          </p:cNvSpPr>
          <p:nvPr>
            <p:ph type="sldNum" sz="quarter" idx="12"/>
          </p:nvPr>
        </p:nvSpPr>
        <p:spPr bwMode="auto">
          <a:noFill/>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6B0D31DC-7AF3-F34D-9211-10BEE806C831}" type="slidenum">
              <a:rPr lang="en-US" sz="1400">
                <a:solidFill>
                  <a:srgbClr val="8889A7"/>
                </a:solidFill>
                <a:latin typeface="Calibri" charset="0"/>
              </a:rPr>
              <a:pPr/>
              <a:t>30</a:t>
            </a:fld>
            <a:endParaRPr lang="en-US" sz="1400" dirty="0">
              <a:solidFill>
                <a:srgbClr val="8889A7"/>
              </a:solidFill>
              <a:latin typeface="Calibri"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304800"/>
            <a:ext cx="8229600" cy="1143000"/>
          </a:xfrm>
        </p:spPr>
        <p:txBody>
          <a:bodyPr>
            <a:normAutofit fontScale="90000"/>
          </a:bodyPr>
          <a:lstStyle/>
          <a:p>
            <a:pPr eaLnBrk="1" hangingPunct="1">
              <a:defRPr/>
            </a:pPr>
            <a:r>
              <a:rPr lang="en-US" dirty="0" smtClean="0">
                <a:effectLst>
                  <a:outerShdw blurRad="38100" dist="38100" dir="2700000" algn="tl">
                    <a:srgbClr val="C0C0C0"/>
                  </a:outerShdw>
                </a:effectLst>
                <a:ea typeface="+mj-ea"/>
                <a:cs typeface="+mj-cs"/>
              </a:rPr>
              <a:t>Non-Regulatory Guidance:</a:t>
            </a:r>
            <a:br>
              <a:rPr lang="en-US" dirty="0" smtClean="0">
                <a:effectLst>
                  <a:outerShdw blurRad="38100" dist="38100" dir="2700000" algn="tl">
                    <a:srgbClr val="C0C0C0"/>
                  </a:outerShdw>
                </a:effectLst>
                <a:ea typeface="+mj-ea"/>
                <a:cs typeface="+mj-cs"/>
              </a:rPr>
            </a:br>
            <a:r>
              <a:rPr lang="en-US" dirty="0" smtClean="0">
                <a:effectLst>
                  <a:outerShdw blurRad="38100" dist="38100" dir="2700000" algn="tl">
                    <a:srgbClr val="C0C0C0"/>
                  </a:outerShdw>
                </a:effectLst>
                <a:ea typeface="+mj-ea"/>
                <a:cs typeface="+mj-cs"/>
              </a:rPr>
              <a:t>Emphasis on Collaboration</a:t>
            </a:r>
            <a:endParaRPr dirty="0" smtClean="0">
              <a:effectLst>
                <a:outerShdw blurRad="38100" dist="38100" dir="2700000" algn="tl">
                  <a:srgbClr val="C0C0C0"/>
                </a:outerShdw>
              </a:effectLst>
              <a:ea typeface="+mj-ea"/>
              <a:cs typeface="+mj-cs"/>
            </a:endParaRPr>
          </a:p>
        </p:txBody>
      </p:sp>
      <p:sp>
        <p:nvSpPr>
          <p:cNvPr id="75779" name="Rectangle 3"/>
          <p:cNvSpPr>
            <a:spLocks noGrp="1" noChangeArrowheads="1"/>
          </p:cNvSpPr>
          <p:nvPr>
            <p:ph type="body" idx="1"/>
          </p:nvPr>
        </p:nvSpPr>
        <p:spPr>
          <a:xfrm>
            <a:off x="381000" y="1600200"/>
            <a:ext cx="8305800" cy="4953000"/>
          </a:xfrm>
        </p:spPr>
        <p:txBody>
          <a:bodyPr/>
          <a:lstStyle/>
          <a:p>
            <a:r>
              <a:rPr lang="en-US" sz="2600" dirty="0" smtClean="0">
                <a:solidFill>
                  <a:srgbClr val="1F2251"/>
                </a:solidFill>
              </a:rPr>
              <a:t>“In light of the new Title I provisions, we encourage child welfare agencies to revisit how they are coordinating with </a:t>
            </a:r>
            <a:r>
              <a:rPr lang="en-US" sz="2600" dirty="0" err="1" smtClean="0">
                <a:solidFill>
                  <a:srgbClr val="1F2251"/>
                </a:solidFill>
              </a:rPr>
              <a:t>SEAs</a:t>
            </a:r>
            <a:r>
              <a:rPr lang="en-US" sz="2600" dirty="0" smtClean="0">
                <a:solidFill>
                  <a:srgbClr val="1F2251"/>
                </a:solidFill>
              </a:rPr>
              <a:t> and </a:t>
            </a:r>
            <a:r>
              <a:rPr lang="en-US" sz="2600" dirty="0" err="1" smtClean="0">
                <a:solidFill>
                  <a:srgbClr val="1F2251"/>
                </a:solidFill>
              </a:rPr>
              <a:t>LEAs</a:t>
            </a:r>
            <a:r>
              <a:rPr lang="en-US" sz="2600" dirty="0" smtClean="0">
                <a:solidFill>
                  <a:srgbClr val="1F2251"/>
                </a:solidFill>
              </a:rPr>
              <a:t> to meet their Title IV-E plan assurance.” (</a:t>
            </a:r>
            <a:r>
              <a:rPr lang="en-US" sz="2600" dirty="0" err="1" smtClean="0">
                <a:solidFill>
                  <a:srgbClr val="1F2251"/>
                </a:solidFill>
              </a:rPr>
              <a:t>q</a:t>
            </a:r>
            <a:r>
              <a:rPr lang="en-US" sz="2600" dirty="0" smtClean="0">
                <a:solidFill>
                  <a:srgbClr val="1F2251"/>
                </a:solidFill>
              </a:rPr>
              <a:t>. 6)</a:t>
            </a:r>
          </a:p>
          <a:p>
            <a:r>
              <a:rPr lang="en-US" sz="2600" dirty="0" smtClean="0">
                <a:solidFill>
                  <a:srgbClr val="1F2251"/>
                </a:solidFill>
              </a:rPr>
              <a:t>“At the most basic level, we strongly encourage the child welfare agencies to notify </a:t>
            </a:r>
            <a:r>
              <a:rPr lang="en-US" sz="2600" dirty="0" err="1" smtClean="0">
                <a:solidFill>
                  <a:srgbClr val="1F2251"/>
                </a:solidFill>
              </a:rPr>
              <a:t>LEAs</a:t>
            </a:r>
            <a:r>
              <a:rPr lang="en-US" sz="2600" dirty="0" smtClean="0">
                <a:solidFill>
                  <a:srgbClr val="1F2251"/>
                </a:solidFill>
              </a:rPr>
              <a:t>, as they already are in many cases, when students enter foster care or change foster care placements.” </a:t>
            </a:r>
            <a:r>
              <a:rPr lang="en-US" sz="2400" dirty="0" smtClean="0">
                <a:solidFill>
                  <a:srgbClr val="1F2251"/>
                </a:solidFill>
              </a:rPr>
              <a:t>(</a:t>
            </a:r>
            <a:r>
              <a:rPr lang="en-US" sz="2400" dirty="0" err="1" smtClean="0">
                <a:solidFill>
                  <a:srgbClr val="1F2251"/>
                </a:solidFill>
              </a:rPr>
              <a:t>q</a:t>
            </a:r>
            <a:r>
              <a:rPr lang="en-US" sz="2400" dirty="0" smtClean="0">
                <a:solidFill>
                  <a:srgbClr val="1F2251"/>
                </a:solidFill>
              </a:rPr>
              <a:t>. 38)</a:t>
            </a:r>
            <a:endParaRPr lang="en-US" sz="2600" dirty="0" smtClean="0">
              <a:solidFill>
                <a:srgbClr val="1F2251"/>
              </a:solidFill>
            </a:endParaRPr>
          </a:p>
          <a:p>
            <a:pPr lvl="1"/>
            <a:r>
              <a:rPr lang="en-US" dirty="0" smtClean="0">
                <a:solidFill>
                  <a:srgbClr val="1F2251"/>
                </a:solidFill>
              </a:rPr>
              <a:t>“</a:t>
            </a:r>
            <a:r>
              <a:rPr lang="en-US" dirty="0" err="1" smtClean="0">
                <a:solidFill>
                  <a:srgbClr val="1F2251"/>
                </a:solidFill>
              </a:rPr>
              <a:t>LEAs</a:t>
            </a:r>
            <a:r>
              <a:rPr lang="en-US" dirty="0" smtClean="0">
                <a:solidFill>
                  <a:srgbClr val="1F2251"/>
                </a:solidFill>
              </a:rPr>
              <a:t> should coordinate with child welfare agencies to establish formal mechanisms to ensure that they are promptly notified when a child enters foster care or changes foster care placements.”</a:t>
            </a:r>
          </a:p>
          <a:p>
            <a:endParaRPr lang="en-US" sz="3600" dirty="0" smtClean="0"/>
          </a:p>
          <a:p>
            <a:pPr eaLnBrk="1" hangingPunct="1">
              <a:lnSpc>
                <a:spcPct val="90000"/>
              </a:lnSpc>
              <a:spcAft>
                <a:spcPts val="600"/>
              </a:spcAft>
            </a:pPr>
            <a:endParaRPr lang="en-US" sz="3600" dirty="0" smtClean="0">
              <a:solidFill>
                <a:srgbClr val="1F2251"/>
              </a:solidFill>
              <a:latin typeface="Calibri" charset="0"/>
            </a:endParaRPr>
          </a:p>
          <a:p>
            <a:pPr lvl="1" eaLnBrk="1" hangingPunct="1">
              <a:lnSpc>
                <a:spcPct val="90000"/>
              </a:lnSpc>
              <a:spcAft>
                <a:spcPts val="600"/>
              </a:spcAft>
            </a:pPr>
            <a:endParaRPr lang="en-US" sz="2600" dirty="0">
              <a:solidFill>
                <a:srgbClr val="1F2251"/>
              </a:solidFill>
              <a:effectLst>
                <a:outerShdw blurRad="38100" dist="38100" dir="2700000" algn="tl">
                  <a:srgbClr val="000000"/>
                </a:outerShdw>
              </a:effectLst>
              <a:latin typeface="Calibri" charset="0"/>
            </a:endParaRPr>
          </a:p>
        </p:txBody>
      </p:sp>
      <p:sp>
        <p:nvSpPr>
          <p:cNvPr id="19460" name="Slide Number Placeholder 4"/>
          <p:cNvSpPr>
            <a:spLocks noGrp="1"/>
          </p:cNvSpPr>
          <p:nvPr>
            <p:ph type="sldNum" sz="quarter" idx="12"/>
          </p:nvPr>
        </p:nvSpPr>
        <p:spPr bwMode="auto">
          <a:noFill/>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6B0D31DC-7AF3-F34D-9211-10BEE806C831}" type="slidenum">
              <a:rPr lang="en-US" sz="1400">
                <a:solidFill>
                  <a:srgbClr val="8889A7"/>
                </a:solidFill>
                <a:latin typeface="Calibri" charset="0"/>
              </a:rPr>
              <a:pPr/>
              <a:t>31</a:t>
            </a:fld>
            <a:endParaRPr lang="en-US" sz="1400">
              <a:solidFill>
                <a:srgbClr val="8889A7"/>
              </a:solidFill>
              <a:latin typeface="Calibri"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304800"/>
            <a:ext cx="8229600" cy="1295400"/>
          </a:xfrm>
        </p:spPr>
        <p:txBody>
          <a:bodyPr>
            <a:normAutofit/>
          </a:bodyPr>
          <a:lstStyle/>
          <a:p>
            <a:pPr eaLnBrk="1" hangingPunct="1">
              <a:defRPr/>
            </a:pPr>
            <a:r>
              <a:rPr lang="en-US" dirty="0" smtClean="0">
                <a:effectLst>
                  <a:outerShdw blurRad="38100" dist="38100" dir="2700000" algn="tl">
                    <a:srgbClr val="C0C0C0"/>
                  </a:outerShdw>
                </a:effectLst>
                <a:ea typeface="+mj-ea"/>
                <a:cs typeface="+mj-cs"/>
              </a:rPr>
              <a:t>Non-Regulatory Guidance:</a:t>
            </a:r>
            <a:br>
              <a:rPr lang="en-US" dirty="0" smtClean="0">
                <a:effectLst>
                  <a:outerShdw blurRad="38100" dist="38100" dir="2700000" algn="tl">
                    <a:srgbClr val="C0C0C0"/>
                  </a:outerShdw>
                </a:effectLst>
                <a:ea typeface="+mj-ea"/>
                <a:cs typeface="+mj-cs"/>
              </a:rPr>
            </a:br>
            <a:r>
              <a:rPr lang="en-US" dirty="0" smtClean="0">
                <a:effectLst>
                  <a:outerShdw blurRad="38100" dist="38100" dir="2700000" algn="tl">
                    <a:srgbClr val="C0C0C0"/>
                  </a:outerShdw>
                </a:effectLst>
                <a:ea typeface="+mj-ea"/>
                <a:cs typeface="+mj-cs"/>
              </a:rPr>
              <a:t>Emphasis on Collaboration</a:t>
            </a:r>
            <a:endParaRPr dirty="0" smtClean="0">
              <a:effectLst>
                <a:outerShdw blurRad="38100" dist="38100" dir="2700000" algn="tl">
                  <a:srgbClr val="C0C0C0"/>
                </a:outerShdw>
              </a:effectLst>
              <a:ea typeface="+mj-ea"/>
              <a:cs typeface="+mj-cs"/>
            </a:endParaRPr>
          </a:p>
        </p:txBody>
      </p:sp>
      <p:sp>
        <p:nvSpPr>
          <p:cNvPr id="75779" name="Rectangle 3"/>
          <p:cNvSpPr>
            <a:spLocks noGrp="1" noChangeArrowheads="1"/>
          </p:cNvSpPr>
          <p:nvPr>
            <p:ph type="body" idx="1"/>
          </p:nvPr>
        </p:nvSpPr>
        <p:spPr>
          <a:xfrm>
            <a:off x="381000" y="2133600"/>
            <a:ext cx="8305800" cy="4419600"/>
          </a:xfrm>
        </p:spPr>
        <p:txBody>
          <a:bodyPr/>
          <a:lstStyle/>
          <a:p>
            <a:r>
              <a:rPr lang="en-US" sz="2600" dirty="0" smtClean="0">
                <a:solidFill>
                  <a:srgbClr val="1F2251"/>
                </a:solidFill>
              </a:rPr>
              <a:t>“Successful implementation of the ESEA will require strong partnerships and consistent collaboration between educational and child welfare agencies.” (DCL accompanying Guidance)</a:t>
            </a:r>
          </a:p>
          <a:p>
            <a:r>
              <a:rPr lang="en-US" sz="2600" dirty="0" smtClean="0">
                <a:solidFill>
                  <a:srgbClr val="1F2251"/>
                </a:solidFill>
              </a:rPr>
              <a:t>Cross-training and inter-agency working groups are suggested. (</a:t>
            </a:r>
            <a:r>
              <a:rPr lang="en-US" sz="2600" dirty="0" err="1" smtClean="0">
                <a:solidFill>
                  <a:srgbClr val="1F2251"/>
                </a:solidFill>
              </a:rPr>
              <a:t>q</a:t>
            </a:r>
            <a:r>
              <a:rPr lang="en-US" sz="2600" dirty="0" smtClean="0">
                <a:solidFill>
                  <a:srgbClr val="1F2251"/>
                </a:solidFill>
              </a:rPr>
              <a:t>. 39-40)</a:t>
            </a:r>
            <a:endParaRPr lang="en-US" dirty="0" smtClean="0">
              <a:solidFill>
                <a:srgbClr val="1F2251"/>
              </a:solidFill>
            </a:endParaRPr>
          </a:p>
          <a:p>
            <a:endParaRPr lang="en-US" sz="3600" dirty="0" smtClean="0"/>
          </a:p>
          <a:p>
            <a:pPr eaLnBrk="1" hangingPunct="1">
              <a:lnSpc>
                <a:spcPct val="90000"/>
              </a:lnSpc>
              <a:spcAft>
                <a:spcPts val="600"/>
              </a:spcAft>
            </a:pPr>
            <a:endParaRPr lang="en-US" sz="3600" dirty="0" smtClean="0">
              <a:solidFill>
                <a:srgbClr val="1F2251"/>
              </a:solidFill>
              <a:latin typeface="Calibri" charset="0"/>
            </a:endParaRPr>
          </a:p>
          <a:p>
            <a:pPr lvl="1" eaLnBrk="1" hangingPunct="1">
              <a:lnSpc>
                <a:spcPct val="90000"/>
              </a:lnSpc>
              <a:spcAft>
                <a:spcPts val="600"/>
              </a:spcAft>
            </a:pPr>
            <a:endParaRPr lang="en-US" sz="2600" dirty="0">
              <a:solidFill>
                <a:srgbClr val="1F2251"/>
              </a:solidFill>
              <a:effectLst>
                <a:outerShdw blurRad="38100" dist="38100" dir="2700000" algn="tl">
                  <a:srgbClr val="000000"/>
                </a:outerShdw>
              </a:effectLst>
              <a:latin typeface="Calibri" charset="0"/>
            </a:endParaRPr>
          </a:p>
        </p:txBody>
      </p:sp>
      <p:sp>
        <p:nvSpPr>
          <p:cNvPr id="19460" name="Slide Number Placeholder 4"/>
          <p:cNvSpPr>
            <a:spLocks noGrp="1"/>
          </p:cNvSpPr>
          <p:nvPr>
            <p:ph type="sldNum" sz="quarter" idx="12"/>
          </p:nvPr>
        </p:nvSpPr>
        <p:spPr bwMode="auto">
          <a:noFill/>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6B0D31DC-7AF3-F34D-9211-10BEE806C831}" type="slidenum">
              <a:rPr lang="en-US" sz="1400">
                <a:solidFill>
                  <a:srgbClr val="8889A7"/>
                </a:solidFill>
                <a:latin typeface="Calibri" charset="0"/>
              </a:rPr>
              <a:pPr/>
              <a:t>32</a:t>
            </a:fld>
            <a:endParaRPr lang="en-US" sz="1400">
              <a:solidFill>
                <a:srgbClr val="8889A7"/>
              </a:solidFill>
              <a:latin typeface="Calibri"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304800"/>
            <a:ext cx="8229600" cy="1295400"/>
          </a:xfrm>
        </p:spPr>
        <p:txBody>
          <a:bodyPr>
            <a:normAutofit/>
          </a:bodyPr>
          <a:lstStyle/>
          <a:p>
            <a:pPr eaLnBrk="1" hangingPunct="1">
              <a:defRPr/>
            </a:pPr>
            <a:r>
              <a:rPr lang="en-US" dirty="0" smtClean="0">
                <a:effectLst>
                  <a:outerShdw blurRad="38100" dist="38100" dir="2700000" algn="tl">
                    <a:srgbClr val="C0C0C0"/>
                  </a:outerShdw>
                </a:effectLst>
                <a:ea typeface="+mj-ea"/>
                <a:cs typeface="+mj-cs"/>
              </a:rPr>
              <a:t>Guidance and </a:t>
            </a:r>
            <a:r>
              <a:rPr lang="en-US" dirty="0" err="1" smtClean="0">
                <a:effectLst>
                  <a:outerShdw blurRad="38100" dist="38100" dir="2700000" algn="tl">
                    <a:srgbClr val="C0C0C0"/>
                  </a:outerShdw>
                </a:effectLst>
                <a:ea typeface="+mj-ea"/>
                <a:cs typeface="+mj-cs"/>
              </a:rPr>
              <a:t>DCLs</a:t>
            </a:r>
            <a:r>
              <a:rPr lang="en-US" dirty="0" smtClean="0">
                <a:effectLst>
                  <a:outerShdw blurRad="38100" dist="38100" dir="2700000" algn="tl">
                    <a:srgbClr val="C0C0C0"/>
                  </a:outerShdw>
                </a:effectLst>
                <a:ea typeface="+mj-ea"/>
                <a:cs typeface="+mj-cs"/>
              </a:rPr>
              <a:t>:</a:t>
            </a:r>
            <a:br>
              <a:rPr lang="en-US" dirty="0" smtClean="0">
                <a:effectLst>
                  <a:outerShdw blurRad="38100" dist="38100" dir="2700000" algn="tl">
                    <a:srgbClr val="C0C0C0"/>
                  </a:outerShdw>
                </a:effectLst>
                <a:ea typeface="+mj-ea"/>
                <a:cs typeface="+mj-cs"/>
              </a:rPr>
            </a:br>
            <a:r>
              <a:rPr lang="en-US" dirty="0" smtClean="0">
                <a:effectLst>
                  <a:outerShdw blurRad="38100" dist="38100" dir="2700000" algn="tl">
                    <a:srgbClr val="C0C0C0"/>
                  </a:outerShdw>
                </a:effectLst>
                <a:ea typeface="+mj-ea"/>
                <a:cs typeface="+mj-cs"/>
              </a:rPr>
              <a:t>Implementation Discussion</a:t>
            </a:r>
            <a:endParaRPr dirty="0" smtClean="0">
              <a:effectLst>
                <a:outerShdw blurRad="38100" dist="38100" dir="2700000" algn="tl">
                  <a:srgbClr val="C0C0C0"/>
                </a:outerShdw>
              </a:effectLst>
              <a:ea typeface="+mj-ea"/>
              <a:cs typeface="+mj-cs"/>
            </a:endParaRPr>
          </a:p>
        </p:txBody>
      </p:sp>
      <p:sp>
        <p:nvSpPr>
          <p:cNvPr id="75779" name="Rectangle 3"/>
          <p:cNvSpPr>
            <a:spLocks noGrp="1" noChangeArrowheads="1"/>
          </p:cNvSpPr>
          <p:nvPr>
            <p:ph type="body" idx="1"/>
          </p:nvPr>
        </p:nvSpPr>
        <p:spPr>
          <a:xfrm>
            <a:off x="381000" y="2133600"/>
            <a:ext cx="8305800" cy="4419600"/>
          </a:xfrm>
        </p:spPr>
        <p:txBody>
          <a:bodyPr/>
          <a:lstStyle/>
          <a:p>
            <a:r>
              <a:rPr lang="en-US" sz="3200" dirty="0" smtClean="0">
                <a:solidFill>
                  <a:srgbClr val="1F2251"/>
                </a:solidFill>
              </a:rPr>
              <a:t>LEA foster care points of contact</a:t>
            </a:r>
          </a:p>
          <a:p>
            <a:pPr lvl="1"/>
            <a:r>
              <a:rPr lang="en-US" sz="3200" dirty="0" smtClean="0">
                <a:solidFill>
                  <a:srgbClr val="1F2251"/>
                </a:solidFill>
              </a:rPr>
              <a:t>Best interest determinations</a:t>
            </a:r>
          </a:p>
          <a:p>
            <a:pPr lvl="1"/>
            <a:r>
              <a:rPr lang="en-US" sz="3200" dirty="0" smtClean="0">
                <a:solidFill>
                  <a:srgbClr val="1F2251"/>
                </a:solidFill>
              </a:rPr>
              <a:t>Disputes</a:t>
            </a:r>
          </a:p>
          <a:p>
            <a:r>
              <a:rPr lang="en-US" sz="3200" dirty="0" smtClean="0">
                <a:solidFill>
                  <a:srgbClr val="1F2251"/>
                </a:solidFill>
              </a:rPr>
              <a:t>Transportation</a:t>
            </a:r>
          </a:p>
          <a:p>
            <a:r>
              <a:rPr lang="en-US" sz="3200" dirty="0" smtClean="0">
                <a:solidFill>
                  <a:srgbClr val="1F2251"/>
                </a:solidFill>
              </a:rPr>
              <a:t>What potential impact do you see?</a:t>
            </a:r>
          </a:p>
          <a:p>
            <a:endParaRPr lang="en-US" sz="3600" dirty="0" smtClean="0"/>
          </a:p>
          <a:p>
            <a:pPr eaLnBrk="1" hangingPunct="1">
              <a:lnSpc>
                <a:spcPct val="90000"/>
              </a:lnSpc>
              <a:spcAft>
                <a:spcPts val="600"/>
              </a:spcAft>
            </a:pPr>
            <a:endParaRPr lang="en-US" sz="3600" dirty="0" smtClean="0">
              <a:solidFill>
                <a:srgbClr val="1F2251"/>
              </a:solidFill>
              <a:latin typeface="Calibri" charset="0"/>
            </a:endParaRPr>
          </a:p>
          <a:p>
            <a:pPr lvl="1" eaLnBrk="1" hangingPunct="1">
              <a:lnSpc>
                <a:spcPct val="90000"/>
              </a:lnSpc>
              <a:spcAft>
                <a:spcPts val="600"/>
              </a:spcAft>
            </a:pPr>
            <a:endParaRPr lang="en-US" sz="2600" dirty="0">
              <a:solidFill>
                <a:srgbClr val="1F2251"/>
              </a:solidFill>
              <a:effectLst>
                <a:outerShdw blurRad="38100" dist="38100" dir="2700000" algn="tl">
                  <a:srgbClr val="000000"/>
                </a:outerShdw>
              </a:effectLst>
              <a:latin typeface="Calibri" charset="0"/>
            </a:endParaRPr>
          </a:p>
        </p:txBody>
      </p:sp>
      <p:sp>
        <p:nvSpPr>
          <p:cNvPr id="19460" name="Slide Number Placeholder 4"/>
          <p:cNvSpPr>
            <a:spLocks noGrp="1"/>
          </p:cNvSpPr>
          <p:nvPr>
            <p:ph type="sldNum" sz="quarter" idx="12"/>
          </p:nvPr>
        </p:nvSpPr>
        <p:spPr bwMode="auto">
          <a:noFill/>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6B0D31DC-7AF3-F34D-9211-10BEE806C831}" type="slidenum">
              <a:rPr lang="en-US" sz="1400">
                <a:solidFill>
                  <a:srgbClr val="8889A7"/>
                </a:solidFill>
                <a:latin typeface="Calibri" charset="0"/>
              </a:rPr>
              <a:pPr/>
              <a:t>33</a:t>
            </a:fld>
            <a:endParaRPr lang="en-US" sz="1400">
              <a:solidFill>
                <a:srgbClr val="8889A7"/>
              </a:solidFill>
              <a:latin typeface="Calibri"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57200" y="457200"/>
            <a:ext cx="8229600" cy="1219200"/>
          </a:xfrm>
        </p:spPr>
        <p:txBody>
          <a:bodyPr>
            <a:noAutofit/>
          </a:bodyPr>
          <a:lstStyle/>
          <a:p>
            <a:pPr eaLnBrk="1" hangingPunct="1">
              <a:defRPr/>
            </a:pPr>
            <a:r>
              <a:rPr lang="en-US" dirty="0" err="1" smtClean="0">
                <a:effectLst>
                  <a:outerShdw blurRad="38100" dist="38100" dir="2700000" algn="tl">
                    <a:srgbClr val="C0C0C0"/>
                  </a:outerShdw>
                </a:effectLst>
                <a:ea typeface="+mj-ea"/>
                <a:cs typeface="+mj-cs"/>
              </a:rPr>
              <a:t>ED’s</a:t>
            </a:r>
            <a:r>
              <a:rPr lang="en-US" dirty="0" smtClean="0">
                <a:effectLst>
                  <a:outerShdw blurRad="38100" dist="38100" dir="2700000" algn="tl">
                    <a:srgbClr val="C0C0C0"/>
                  </a:outerShdw>
                </a:effectLst>
                <a:ea typeface="+mj-ea"/>
                <a:cs typeface="+mj-cs"/>
              </a:rPr>
              <a:t> </a:t>
            </a:r>
            <a:r>
              <a:rPr lang="en-US" i="1" dirty="0" smtClean="0">
                <a:effectLst>
                  <a:outerShdw blurRad="38100" dist="38100" dir="2700000" algn="tl">
                    <a:srgbClr val="C0C0C0"/>
                  </a:outerShdw>
                </a:effectLst>
                <a:ea typeface="+mj-ea"/>
                <a:cs typeface="+mj-cs"/>
              </a:rPr>
              <a:t>Proposed Regulations</a:t>
            </a:r>
            <a:r>
              <a:rPr lang="en-US" dirty="0" smtClean="0">
                <a:effectLst>
                  <a:outerShdw blurRad="38100" dist="38100" dir="2700000" algn="tl">
                    <a:srgbClr val="C0C0C0"/>
                  </a:outerShdw>
                </a:effectLst>
                <a:ea typeface="+mj-ea"/>
                <a:cs typeface="+mj-cs"/>
              </a:rPr>
              <a:t/>
            </a:r>
            <a:br>
              <a:rPr lang="en-US" dirty="0" smtClean="0">
                <a:effectLst>
                  <a:outerShdw blurRad="38100" dist="38100" dir="2700000" algn="tl">
                    <a:srgbClr val="C0C0C0"/>
                  </a:outerShdw>
                </a:effectLst>
                <a:ea typeface="+mj-ea"/>
                <a:cs typeface="+mj-cs"/>
              </a:rPr>
            </a:br>
            <a:r>
              <a:rPr lang="en-US" dirty="0" smtClean="0">
                <a:effectLst>
                  <a:outerShdw blurRad="38100" dist="38100" dir="2700000" algn="tl">
                    <a:srgbClr val="C0C0C0"/>
                  </a:outerShdw>
                </a:effectLst>
                <a:ea typeface="+mj-ea"/>
                <a:cs typeface="+mj-cs"/>
              </a:rPr>
              <a:t>on Title I</a:t>
            </a:r>
            <a:endParaRPr dirty="0" smtClean="0">
              <a:effectLst>
                <a:outerShdw blurRad="38100" dist="38100" dir="2700000" algn="tl">
                  <a:srgbClr val="C0C0C0"/>
                </a:outerShdw>
              </a:effectLst>
              <a:ea typeface="+mj-ea"/>
              <a:cs typeface="+mj-cs"/>
            </a:endParaRPr>
          </a:p>
        </p:txBody>
      </p:sp>
      <p:sp>
        <p:nvSpPr>
          <p:cNvPr id="21507" name="Rectangle 3"/>
          <p:cNvSpPr>
            <a:spLocks noGrp="1" noChangeArrowheads="1"/>
          </p:cNvSpPr>
          <p:nvPr>
            <p:ph type="body" idx="1"/>
          </p:nvPr>
        </p:nvSpPr>
        <p:spPr>
          <a:xfrm>
            <a:off x="381000" y="1828800"/>
            <a:ext cx="8305800" cy="4540250"/>
          </a:xfrm>
        </p:spPr>
        <p:txBody>
          <a:bodyPr/>
          <a:lstStyle/>
          <a:p>
            <a:pPr eaLnBrk="1" hangingPunct="1">
              <a:spcAft>
                <a:spcPts val="600"/>
              </a:spcAft>
            </a:pPr>
            <a:r>
              <a:rPr lang="en-US" sz="3200" dirty="0" smtClean="0">
                <a:solidFill>
                  <a:srgbClr val="2A2D6C"/>
                </a:solidFill>
                <a:latin typeface="Calibri" charset="0"/>
              </a:rPr>
              <a:t>On May 31, ED published proposed regulations on Title I.</a:t>
            </a:r>
          </a:p>
          <a:p>
            <a:pPr lvl="1" eaLnBrk="1" hangingPunct="1">
              <a:spcAft>
                <a:spcPts val="600"/>
              </a:spcAft>
            </a:pPr>
            <a:r>
              <a:rPr lang="en-US" dirty="0" smtClean="0">
                <a:solidFill>
                  <a:srgbClr val="2A2D6C"/>
                </a:solidFill>
                <a:latin typeface="Calibri" charset="0"/>
              </a:rPr>
              <a:t>Regulations, after public comment and final publications, do have the force of law.</a:t>
            </a:r>
          </a:p>
          <a:p>
            <a:pPr eaLnBrk="1" hangingPunct="1">
              <a:spcAft>
                <a:spcPts val="600"/>
              </a:spcAft>
            </a:pPr>
            <a:r>
              <a:rPr lang="en-US" sz="3200" dirty="0" smtClean="0">
                <a:solidFill>
                  <a:srgbClr val="2A2D6C"/>
                </a:solidFill>
                <a:latin typeface="Calibri" charset="0"/>
              </a:rPr>
              <a:t>Three proposed regulations on students in foster care / experiencing homelessness.</a:t>
            </a:r>
          </a:p>
          <a:p>
            <a:pPr lvl="1" eaLnBrk="1" hangingPunct="1">
              <a:spcAft>
                <a:spcPts val="600"/>
              </a:spcAft>
            </a:pPr>
            <a:r>
              <a:rPr lang="en-US" dirty="0" smtClean="0">
                <a:solidFill>
                  <a:srgbClr val="2A2D6C"/>
                </a:solidFill>
                <a:latin typeface="Calibri" charset="0"/>
              </a:rPr>
              <a:t>Transportation for Students in Foster Care</a:t>
            </a:r>
          </a:p>
          <a:p>
            <a:pPr lvl="1" eaLnBrk="1" hangingPunct="1">
              <a:spcAft>
                <a:spcPts val="600"/>
              </a:spcAft>
            </a:pPr>
            <a:r>
              <a:rPr lang="en-US" dirty="0" smtClean="0">
                <a:solidFill>
                  <a:srgbClr val="2A2D6C"/>
                </a:solidFill>
                <a:latin typeface="Calibri" charset="0"/>
              </a:rPr>
              <a:t>Achievement and Graduation Data</a:t>
            </a:r>
          </a:p>
          <a:p>
            <a:pPr lvl="1" eaLnBrk="1" hangingPunct="1">
              <a:spcAft>
                <a:spcPts val="600"/>
              </a:spcAft>
            </a:pPr>
            <a:r>
              <a:rPr lang="en-US" dirty="0" smtClean="0">
                <a:solidFill>
                  <a:srgbClr val="2A2D6C"/>
                </a:solidFill>
                <a:latin typeface="Calibri" charset="0"/>
              </a:rPr>
              <a:t>State Plan Consolidation</a:t>
            </a:r>
          </a:p>
        </p:txBody>
      </p:sp>
      <p:sp>
        <p:nvSpPr>
          <p:cNvPr id="21508" name="Slide Number Placeholder 4"/>
          <p:cNvSpPr>
            <a:spLocks noGrp="1"/>
          </p:cNvSpPr>
          <p:nvPr>
            <p:ph type="sldNum" sz="quarter" idx="12"/>
          </p:nvPr>
        </p:nvSpPr>
        <p:spPr bwMode="auto">
          <a:noFill/>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81834E60-CC66-424A-9792-4DF723A508BD}" type="slidenum">
              <a:rPr lang="en-US" sz="1400">
                <a:solidFill>
                  <a:srgbClr val="8889A7"/>
                </a:solidFill>
                <a:latin typeface="Calibri" charset="0"/>
              </a:rPr>
              <a:pPr/>
              <a:t>34</a:t>
            </a:fld>
            <a:endParaRPr lang="en-US" sz="1400">
              <a:solidFill>
                <a:srgbClr val="8889A7"/>
              </a:solidFill>
              <a:latin typeface="Calibri"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0842401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57200" y="457200"/>
            <a:ext cx="8229600" cy="1600200"/>
          </a:xfrm>
        </p:spPr>
        <p:txBody>
          <a:bodyPr>
            <a:noAutofit/>
          </a:bodyPr>
          <a:lstStyle/>
          <a:p>
            <a:pPr eaLnBrk="1" hangingPunct="1">
              <a:defRPr/>
            </a:pPr>
            <a:r>
              <a:rPr lang="en-US" dirty="0" smtClean="0">
                <a:effectLst>
                  <a:outerShdw blurRad="38100" dist="38100" dir="2700000" algn="tl">
                    <a:srgbClr val="C0C0C0"/>
                  </a:outerShdw>
                </a:effectLst>
                <a:ea typeface="+mj-ea"/>
                <a:cs typeface="+mj-cs"/>
              </a:rPr>
              <a:t>Proposed Regulation:</a:t>
            </a:r>
            <a:br>
              <a:rPr lang="en-US" dirty="0" smtClean="0">
                <a:effectLst>
                  <a:outerShdw blurRad="38100" dist="38100" dir="2700000" algn="tl">
                    <a:srgbClr val="C0C0C0"/>
                  </a:outerShdw>
                </a:effectLst>
                <a:ea typeface="+mj-ea"/>
                <a:cs typeface="+mj-cs"/>
              </a:rPr>
            </a:br>
            <a:r>
              <a:rPr lang="en-US" dirty="0" smtClean="0">
                <a:effectLst>
                  <a:outerShdw blurRad="38100" dist="38100" dir="2700000" algn="tl">
                    <a:srgbClr val="C0C0C0"/>
                  </a:outerShdw>
                </a:effectLst>
                <a:ea typeface="+mj-ea"/>
                <a:cs typeface="+mj-cs"/>
              </a:rPr>
              <a:t>Transportation for Students in Foster Care</a:t>
            </a:r>
            <a:endParaRPr dirty="0" smtClean="0">
              <a:effectLst>
                <a:outerShdw blurRad="38100" dist="38100" dir="2700000" algn="tl">
                  <a:srgbClr val="C0C0C0"/>
                </a:outerShdw>
              </a:effectLst>
              <a:ea typeface="+mj-ea"/>
              <a:cs typeface="+mj-cs"/>
            </a:endParaRPr>
          </a:p>
        </p:txBody>
      </p:sp>
      <p:sp>
        <p:nvSpPr>
          <p:cNvPr id="21507" name="Rectangle 3"/>
          <p:cNvSpPr>
            <a:spLocks noGrp="1" noChangeArrowheads="1"/>
          </p:cNvSpPr>
          <p:nvPr>
            <p:ph type="body" idx="1"/>
          </p:nvPr>
        </p:nvSpPr>
        <p:spPr>
          <a:xfrm>
            <a:off x="152400" y="2133600"/>
            <a:ext cx="8534400" cy="4235450"/>
          </a:xfrm>
        </p:spPr>
        <p:txBody>
          <a:bodyPr/>
          <a:lstStyle/>
          <a:p>
            <a:pPr>
              <a:buNone/>
            </a:pPr>
            <a:r>
              <a:rPr lang="en-US" dirty="0" smtClean="0">
                <a:solidFill>
                  <a:schemeClr val="tx2"/>
                </a:solidFill>
              </a:rPr>
              <a:t>	“The SEA will ensure that an LEA receiving funds under title I, part A of the Act will provide children in foster care transportation, as necessary, to and from their schools of origin, consistent with the procedures developed by the LEA in collaboration with the State or local child welfare agency under section 1112(c)(5)(B) of the Act, even if the LEA and local child welfare agency do not agree on which agency or agencies will pay any additional costs incurred to provide such transportation.”</a:t>
            </a:r>
          </a:p>
        </p:txBody>
      </p:sp>
      <p:sp>
        <p:nvSpPr>
          <p:cNvPr id="21508" name="Slide Number Placeholder 4"/>
          <p:cNvSpPr>
            <a:spLocks noGrp="1"/>
          </p:cNvSpPr>
          <p:nvPr>
            <p:ph type="sldNum" sz="quarter" idx="12"/>
          </p:nvPr>
        </p:nvSpPr>
        <p:spPr bwMode="auto">
          <a:noFill/>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81834E60-CC66-424A-9792-4DF723A508BD}" type="slidenum">
              <a:rPr lang="en-US" sz="1400">
                <a:solidFill>
                  <a:srgbClr val="8889A7"/>
                </a:solidFill>
                <a:latin typeface="Calibri" charset="0"/>
              </a:rPr>
              <a:pPr/>
              <a:t>35</a:t>
            </a:fld>
            <a:endParaRPr lang="en-US" sz="1400">
              <a:solidFill>
                <a:srgbClr val="8889A7"/>
              </a:solidFill>
              <a:latin typeface="Calibri"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0842401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57200" y="457200"/>
            <a:ext cx="8229600" cy="762000"/>
          </a:xfrm>
        </p:spPr>
        <p:txBody>
          <a:bodyPr>
            <a:noAutofit/>
          </a:bodyPr>
          <a:lstStyle/>
          <a:p>
            <a:pPr eaLnBrk="1" hangingPunct="1">
              <a:defRPr/>
            </a:pPr>
            <a:r>
              <a:rPr lang="en-US" dirty="0" smtClean="0">
                <a:effectLst>
                  <a:outerShdw blurRad="38100" dist="38100" dir="2700000" algn="tl">
                    <a:srgbClr val="C0C0C0"/>
                  </a:outerShdw>
                </a:effectLst>
                <a:ea typeface="+mj-ea"/>
                <a:cs typeface="+mj-cs"/>
              </a:rPr>
              <a:t>Make Your Voice Heard!</a:t>
            </a:r>
            <a:endParaRPr dirty="0" smtClean="0">
              <a:effectLst>
                <a:outerShdw blurRad="38100" dist="38100" dir="2700000" algn="tl">
                  <a:srgbClr val="C0C0C0"/>
                </a:outerShdw>
              </a:effectLst>
              <a:ea typeface="+mj-ea"/>
              <a:cs typeface="+mj-cs"/>
            </a:endParaRPr>
          </a:p>
        </p:txBody>
      </p:sp>
      <p:sp>
        <p:nvSpPr>
          <p:cNvPr id="21507" name="Rectangle 3"/>
          <p:cNvSpPr>
            <a:spLocks noGrp="1" noChangeArrowheads="1"/>
          </p:cNvSpPr>
          <p:nvPr>
            <p:ph type="body" idx="1"/>
          </p:nvPr>
        </p:nvSpPr>
        <p:spPr>
          <a:xfrm>
            <a:off x="228600" y="1295400"/>
            <a:ext cx="8458200" cy="4540250"/>
          </a:xfrm>
        </p:spPr>
        <p:txBody>
          <a:bodyPr/>
          <a:lstStyle/>
          <a:p>
            <a:pPr>
              <a:spcAft>
                <a:spcPts val="600"/>
              </a:spcAft>
            </a:pPr>
            <a:r>
              <a:rPr lang="en-US" dirty="0" smtClean="0">
                <a:solidFill>
                  <a:srgbClr val="2A2D6C"/>
                </a:solidFill>
                <a:latin typeface="Calibri" charset="0"/>
                <a:cs typeface="ＭＳ Ｐゴシック" charset="0"/>
              </a:rPr>
              <a:t>Public comments on these proposals are critical!</a:t>
            </a:r>
          </a:p>
          <a:p>
            <a:pPr lvl="1">
              <a:spcAft>
                <a:spcPts val="600"/>
              </a:spcAft>
            </a:pPr>
            <a:r>
              <a:rPr lang="en-US" sz="2400" dirty="0" smtClean="0">
                <a:solidFill>
                  <a:srgbClr val="2A2D6C"/>
                </a:solidFill>
                <a:latin typeface="Calibri" charset="0"/>
                <a:cs typeface="ＭＳ Ｐゴシック" charset="0"/>
              </a:rPr>
              <a:t>Comments are due August 1, 2016.</a:t>
            </a:r>
          </a:p>
          <a:p>
            <a:pPr lvl="1">
              <a:spcAft>
                <a:spcPts val="600"/>
              </a:spcAft>
            </a:pPr>
            <a:r>
              <a:rPr lang="en-US" sz="2400" dirty="0" smtClean="0">
                <a:solidFill>
                  <a:srgbClr val="2A2D6C"/>
                </a:solidFill>
                <a:latin typeface="Calibri" charset="0"/>
                <a:cs typeface="ＭＳ Ｐゴシック" charset="0"/>
              </a:rPr>
              <a:t>Comments should be submitted via the web </a:t>
            </a:r>
            <a:r>
              <a:rPr lang="en-US" sz="2400" dirty="0" err="1" smtClean="0">
                <a:solidFill>
                  <a:srgbClr val="2A2D6C"/>
                </a:solidFill>
                <a:latin typeface="Calibri" charset="0"/>
                <a:cs typeface="ＭＳ Ｐゴシック" charset="0"/>
              </a:rPr>
              <a:t>portal:</a:t>
            </a:r>
            <a:r>
              <a:rPr lang="en-US" sz="2400" dirty="0" err="1" smtClean="0">
                <a:solidFill>
                  <a:srgbClr val="2A2D6C"/>
                </a:solidFill>
                <a:latin typeface="Calibri" charset="0"/>
                <a:cs typeface="ＭＳ Ｐゴシック" charset="0"/>
                <a:hlinkClick r:id="rId3"/>
              </a:rPr>
              <a:t>https://www.regulations.gov/#!documentDetail;D</a:t>
            </a:r>
            <a:r>
              <a:rPr lang="en-US" sz="2400" dirty="0" smtClean="0">
                <a:solidFill>
                  <a:srgbClr val="2A2D6C"/>
                </a:solidFill>
                <a:latin typeface="Calibri" charset="0"/>
                <a:cs typeface="ＭＳ Ｐゴシック" charset="0"/>
                <a:hlinkClick r:id="rId3"/>
              </a:rPr>
              <a:t>=ED-2016-OESE-0032-0001</a:t>
            </a:r>
            <a:r>
              <a:rPr lang="en-US" sz="2400" dirty="0" smtClean="0">
                <a:solidFill>
                  <a:srgbClr val="2A2D6C"/>
                </a:solidFill>
                <a:latin typeface="Calibri" charset="0"/>
                <a:cs typeface="ＭＳ Ｐゴシック" charset="0"/>
              </a:rPr>
              <a:t> </a:t>
            </a:r>
          </a:p>
          <a:p>
            <a:pPr>
              <a:spcAft>
                <a:spcPts val="600"/>
              </a:spcAft>
            </a:pPr>
            <a:r>
              <a:rPr lang="en-US" dirty="0" smtClean="0">
                <a:solidFill>
                  <a:srgbClr val="2A2D6C"/>
                </a:solidFill>
                <a:latin typeface="Calibri" charset="0"/>
                <a:cs typeface="ＭＳ Ｐゴシック" charset="0"/>
              </a:rPr>
              <a:t>NAEHCY’s Comment Template is available </a:t>
            </a:r>
            <a:r>
              <a:rPr lang="en-US" dirty="0">
                <a:solidFill>
                  <a:srgbClr val="2A2D6C"/>
                </a:solidFill>
                <a:latin typeface="Calibri" charset="0"/>
                <a:cs typeface="ＭＳ Ｐゴシック" charset="0"/>
              </a:rPr>
              <a:t>at </a:t>
            </a:r>
            <a:r>
              <a:rPr lang="en-US" dirty="0">
                <a:solidFill>
                  <a:srgbClr val="2A2D6C"/>
                </a:solidFill>
                <a:latin typeface="Calibri" charset="0"/>
                <a:cs typeface="ＭＳ Ｐゴシック" charset="0"/>
                <a:hlinkClick r:id="rId4"/>
              </a:rPr>
              <a:t>http://</a:t>
            </a:r>
            <a:r>
              <a:rPr lang="en-US" dirty="0" smtClean="0">
                <a:solidFill>
                  <a:srgbClr val="2A2D6C"/>
                </a:solidFill>
                <a:latin typeface="Calibri" charset="0"/>
                <a:cs typeface="ＭＳ Ｐゴシック" charset="0"/>
                <a:hlinkClick r:id="rId4"/>
              </a:rPr>
              <a:t>naehcy.org/sites/default/files/dl/legis/templateessaregs.docx</a:t>
            </a:r>
            <a:r>
              <a:rPr lang="en-US" dirty="0" smtClean="0">
                <a:solidFill>
                  <a:srgbClr val="2A2D6C"/>
                </a:solidFill>
                <a:latin typeface="Calibri" charset="0"/>
                <a:cs typeface="ＭＳ Ｐゴシック" charset="0"/>
              </a:rPr>
              <a:t> </a:t>
            </a:r>
          </a:p>
          <a:p>
            <a:pPr>
              <a:spcAft>
                <a:spcPts val="600"/>
              </a:spcAft>
            </a:pPr>
            <a:r>
              <a:rPr lang="en-US" dirty="0" smtClean="0">
                <a:solidFill>
                  <a:srgbClr val="2A2D6C"/>
                </a:solidFill>
                <a:latin typeface="Calibri" charset="0"/>
                <a:cs typeface="ＭＳ Ｐゴシック" charset="0"/>
              </a:rPr>
              <a:t>Share you comments with your Members of Congress: </a:t>
            </a:r>
            <a:r>
              <a:rPr lang="en-US" dirty="0" smtClean="0">
                <a:solidFill>
                  <a:srgbClr val="2A2D6C"/>
                </a:solidFill>
                <a:latin typeface="Calibri" charset="0"/>
                <a:cs typeface="ＭＳ Ｐゴシック" charset="0"/>
                <a:hlinkClick r:id="rId5"/>
              </a:rPr>
              <a:t>www.senate.gov</a:t>
            </a:r>
            <a:r>
              <a:rPr lang="en-US" dirty="0" smtClean="0">
                <a:solidFill>
                  <a:srgbClr val="2A2D6C"/>
                </a:solidFill>
                <a:latin typeface="Calibri" charset="0"/>
                <a:cs typeface="ＭＳ Ｐゴシック" charset="0"/>
              </a:rPr>
              <a:t>; </a:t>
            </a:r>
            <a:r>
              <a:rPr lang="en-US" dirty="0" smtClean="0">
                <a:solidFill>
                  <a:srgbClr val="2A2D6C"/>
                </a:solidFill>
                <a:latin typeface="Calibri" charset="0"/>
                <a:cs typeface="ＭＳ Ｐゴシック" charset="0"/>
                <a:hlinkClick r:id="rId6"/>
              </a:rPr>
              <a:t>www.house.gov</a:t>
            </a:r>
            <a:r>
              <a:rPr lang="en-US" dirty="0" smtClean="0">
                <a:solidFill>
                  <a:srgbClr val="2A2D6C"/>
                </a:solidFill>
                <a:latin typeface="Calibri" charset="0"/>
                <a:cs typeface="ＭＳ Ｐゴシック" charset="0"/>
              </a:rPr>
              <a:t> </a:t>
            </a:r>
          </a:p>
        </p:txBody>
      </p:sp>
      <p:sp>
        <p:nvSpPr>
          <p:cNvPr id="21508" name="Slide Number Placeholder 4"/>
          <p:cNvSpPr>
            <a:spLocks noGrp="1"/>
          </p:cNvSpPr>
          <p:nvPr>
            <p:ph type="sldNum" sz="quarter" idx="12"/>
          </p:nvPr>
        </p:nvSpPr>
        <p:spPr bwMode="auto">
          <a:noFill/>
          <a:extLst>
            <a:ext uri="{909E8E84-426E-40dd-AFC4-6F175D3DCCD1}">
              <a14:hiddenFill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mc="http://schemas.openxmlformats.org/markup-compatibility/2006" xmlns:mv="urn:schemas-microsoft-com:mac:vml" xmlns:a14="http://schemas.microsoft.com/office/drawing/2010/main" xmlns="" xmlns:p="http://schemas.openxmlformats.org/presentationml/2006/main" xmlns:r="http://schemas.openxmlformats.org/officeDocument/2006/relationships" xmlns:a="http://schemas.openxmlformats.org/drawingml/2006/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81834E60-CC66-424A-9792-4DF723A508BD}" type="slidenum">
              <a:rPr lang="en-US" sz="1400">
                <a:solidFill>
                  <a:srgbClr val="8889A7"/>
                </a:solidFill>
                <a:latin typeface="Calibri" charset="0"/>
              </a:rPr>
              <a:pPr/>
              <a:t>36</a:t>
            </a:fld>
            <a:endParaRPr lang="en-US" sz="1400">
              <a:solidFill>
                <a:srgbClr val="8889A7"/>
              </a:solidFill>
              <a:latin typeface="Calibri"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08424014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457200" y="304800"/>
            <a:ext cx="8229600" cy="762000"/>
          </a:xfrm>
        </p:spPr>
        <p:txBody>
          <a:bodyPr/>
          <a:lstStyle/>
          <a:p>
            <a:pPr eaLnBrk="1" hangingPunct="1">
              <a:defRPr/>
            </a:pPr>
            <a:r>
              <a:rPr smtClean="0">
                <a:effectLst>
                  <a:outerShdw blurRad="38100" dist="38100" dir="2700000" algn="tl">
                    <a:srgbClr val="C0C0C0"/>
                  </a:outerShdw>
                </a:effectLst>
                <a:ea typeface="+mj-ea"/>
                <a:cs typeface="+mj-cs"/>
              </a:rPr>
              <a:t>General Resources</a:t>
            </a:r>
          </a:p>
        </p:txBody>
      </p:sp>
      <p:sp>
        <p:nvSpPr>
          <p:cNvPr id="120835" name="Rectangle 3"/>
          <p:cNvSpPr>
            <a:spLocks noGrp="1" noChangeArrowheads="1"/>
          </p:cNvSpPr>
          <p:nvPr>
            <p:ph type="body" idx="1"/>
          </p:nvPr>
        </p:nvSpPr>
        <p:spPr>
          <a:xfrm>
            <a:off x="457200" y="1371600"/>
            <a:ext cx="8229600" cy="5105400"/>
          </a:xfrm>
        </p:spPr>
        <p:txBody>
          <a:bodyPr/>
          <a:lstStyle/>
          <a:p>
            <a:pPr eaLnBrk="1" hangingPunct="1">
              <a:lnSpc>
                <a:spcPct val="90000"/>
              </a:lnSpc>
              <a:buFontTx/>
              <a:buNone/>
            </a:pPr>
            <a:r>
              <a:rPr lang="en-US" sz="2200" dirty="0">
                <a:solidFill>
                  <a:srgbClr val="2A2D6C"/>
                </a:solidFill>
                <a:latin typeface="Calibri" charset="0"/>
              </a:rPr>
              <a:t>National Association for the Education of Homeless Children and Youth</a:t>
            </a:r>
          </a:p>
          <a:p>
            <a:pPr eaLnBrk="1" hangingPunct="1">
              <a:lnSpc>
                <a:spcPct val="80000"/>
              </a:lnSpc>
              <a:buFontTx/>
              <a:buNone/>
            </a:pPr>
            <a:r>
              <a:rPr lang="en-US" sz="2200" dirty="0">
                <a:solidFill>
                  <a:srgbClr val="2A2D6C"/>
                </a:solidFill>
                <a:latin typeface="Calibri" charset="0"/>
                <a:hlinkClick r:id="rId3"/>
              </a:rPr>
              <a:t>http://naehcy.org</a:t>
            </a:r>
            <a:endParaRPr lang="en-US" sz="2200" dirty="0" smtClean="0">
              <a:solidFill>
                <a:srgbClr val="2A2D6C"/>
              </a:solidFill>
              <a:latin typeface="Calibri" charset="0"/>
            </a:endParaRPr>
          </a:p>
          <a:p>
            <a:pPr eaLnBrk="1" hangingPunct="1">
              <a:lnSpc>
                <a:spcPct val="80000"/>
              </a:lnSpc>
              <a:buFontTx/>
              <a:buNone/>
            </a:pPr>
            <a:r>
              <a:rPr lang="en-US" sz="2200" dirty="0" err="1" smtClean="0">
                <a:solidFill>
                  <a:srgbClr val="2A2D6C"/>
                </a:solidFill>
                <a:latin typeface="Calibri" charset="0"/>
              </a:rPr>
              <a:t>Facebook</a:t>
            </a:r>
            <a:r>
              <a:rPr lang="en-US" sz="2200" dirty="0" smtClean="0">
                <a:solidFill>
                  <a:srgbClr val="2A2D6C"/>
                </a:solidFill>
                <a:latin typeface="Calibri" charset="0"/>
              </a:rPr>
              <a:t> and Twitter</a:t>
            </a:r>
          </a:p>
          <a:p>
            <a:pPr eaLnBrk="1" hangingPunct="1">
              <a:lnSpc>
                <a:spcPct val="80000"/>
              </a:lnSpc>
              <a:buFontTx/>
              <a:buNone/>
            </a:pPr>
            <a:endParaRPr lang="en-US" sz="1600" dirty="0" smtClean="0">
              <a:solidFill>
                <a:srgbClr val="2A2D6C"/>
              </a:solidFill>
              <a:latin typeface="Calibri" charset="0"/>
            </a:endParaRPr>
          </a:p>
          <a:p>
            <a:pPr eaLnBrk="1" hangingPunct="1">
              <a:lnSpc>
                <a:spcPct val="80000"/>
              </a:lnSpc>
              <a:buFontTx/>
              <a:buNone/>
            </a:pPr>
            <a:r>
              <a:rPr lang="en-US" sz="2200" dirty="0">
                <a:solidFill>
                  <a:srgbClr val="2A2D6C"/>
                </a:solidFill>
                <a:latin typeface="Calibri" charset="0"/>
              </a:rPr>
              <a:t>National Center on Homeless Education</a:t>
            </a:r>
          </a:p>
          <a:p>
            <a:pPr eaLnBrk="1" hangingPunct="1">
              <a:lnSpc>
                <a:spcPct val="80000"/>
              </a:lnSpc>
              <a:buFontTx/>
              <a:buNone/>
            </a:pPr>
            <a:r>
              <a:rPr lang="en-US" sz="2200" dirty="0">
                <a:solidFill>
                  <a:srgbClr val="2A2D6C"/>
                </a:solidFill>
                <a:latin typeface="Calibri" charset="0"/>
                <a:hlinkClick r:id="rId4"/>
              </a:rPr>
              <a:t>http://center.serve.org/nche/</a:t>
            </a:r>
            <a:endParaRPr lang="en-US" sz="2200" dirty="0">
              <a:solidFill>
                <a:srgbClr val="2A2D6C"/>
              </a:solidFill>
              <a:latin typeface="Calibri" charset="0"/>
            </a:endParaRPr>
          </a:p>
          <a:p>
            <a:pPr eaLnBrk="1" hangingPunct="1">
              <a:lnSpc>
                <a:spcPct val="80000"/>
              </a:lnSpc>
              <a:buFontTx/>
              <a:buNone/>
            </a:pPr>
            <a:endParaRPr lang="en-US" sz="1600" dirty="0">
              <a:solidFill>
                <a:srgbClr val="2A2D6C"/>
              </a:solidFill>
              <a:latin typeface="Calibri" charset="0"/>
            </a:endParaRPr>
          </a:p>
          <a:p>
            <a:pPr eaLnBrk="1" hangingPunct="1">
              <a:lnSpc>
                <a:spcPct val="80000"/>
              </a:lnSpc>
              <a:buFontTx/>
              <a:buNone/>
            </a:pPr>
            <a:r>
              <a:rPr lang="en-US" sz="2200" dirty="0">
                <a:solidFill>
                  <a:srgbClr val="2A2D6C"/>
                </a:solidFill>
                <a:latin typeface="Calibri" charset="0"/>
              </a:rPr>
              <a:t>National Network for Youth</a:t>
            </a:r>
          </a:p>
          <a:p>
            <a:pPr eaLnBrk="1" hangingPunct="1">
              <a:lnSpc>
                <a:spcPct val="80000"/>
              </a:lnSpc>
              <a:buFontTx/>
              <a:buNone/>
            </a:pPr>
            <a:r>
              <a:rPr lang="en-US" sz="2200" dirty="0">
                <a:solidFill>
                  <a:srgbClr val="2A2D6C"/>
                </a:solidFill>
                <a:latin typeface="Calibri" charset="0"/>
                <a:hlinkClick r:id="rId5"/>
              </a:rPr>
              <a:t>http://www.nn4youth.org</a:t>
            </a:r>
            <a:endParaRPr lang="en-US" sz="2200" dirty="0">
              <a:solidFill>
                <a:srgbClr val="2A2D6C"/>
              </a:solidFill>
              <a:latin typeface="Calibri" charset="0"/>
            </a:endParaRPr>
          </a:p>
          <a:p>
            <a:pPr eaLnBrk="1" hangingPunct="1">
              <a:lnSpc>
                <a:spcPct val="80000"/>
              </a:lnSpc>
              <a:buFontTx/>
              <a:buNone/>
            </a:pPr>
            <a:endParaRPr lang="en-US" sz="1600" dirty="0">
              <a:solidFill>
                <a:srgbClr val="2A2D6C"/>
              </a:solidFill>
              <a:latin typeface="Calibri" charset="0"/>
            </a:endParaRPr>
          </a:p>
          <a:p>
            <a:pPr eaLnBrk="1" hangingPunct="1">
              <a:lnSpc>
                <a:spcPct val="80000"/>
              </a:lnSpc>
              <a:buFontTx/>
              <a:buNone/>
            </a:pPr>
            <a:r>
              <a:rPr lang="en-US" sz="2200" dirty="0">
                <a:solidFill>
                  <a:srgbClr val="2A2D6C"/>
                </a:solidFill>
                <a:latin typeface="Calibri" charset="0"/>
              </a:rPr>
              <a:t>DVDs for awareness-raising</a:t>
            </a:r>
            <a:endParaRPr lang="en-US" sz="2200" dirty="0" smtClean="0">
              <a:solidFill>
                <a:srgbClr val="2A2D6C"/>
              </a:solidFill>
              <a:latin typeface="Calibri" charset="0"/>
            </a:endParaRPr>
          </a:p>
          <a:p>
            <a:pPr eaLnBrk="1" hangingPunct="1">
              <a:lnSpc>
                <a:spcPct val="80000"/>
              </a:lnSpc>
            </a:pPr>
            <a:r>
              <a:rPr lang="ja-JP" altLang="en-US" sz="2200" dirty="0" smtClean="0">
                <a:solidFill>
                  <a:srgbClr val="2A2D6C"/>
                </a:solidFill>
                <a:latin typeface="Calibri" charset="0"/>
              </a:rPr>
              <a:t>“</a:t>
            </a:r>
            <a:r>
              <a:rPr lang="en-US" altLang="ja-JP" sz="2200" dirty="0" smtClean="0">
                <a:solidFill>
                  <a:srgbClr val="2A2D6C"/>
                </a:solidFill>
                <a:latin typeface="Calibri" charset="0"/>
              </a:rPr>
              <a:t>Real Students, Real Schools</a:t>
            </a:r>
            <a:r>
              <a:rPr lang="ja-JP" altLang="en-US" sz="2200" dirty="0" smtClean="0">
                <a:solidFill>
                  <a:srgbClr val="2A2D6C"/>
                </a:solidFill>
                <a:latin typeface="Calibri" charset="0"/>
              </a:rPr>
              <a:t>”</a:t>
            </a:r>
            <a:r>
              <a:rPr lang="en-US" altLang="ja-JP" sz="2200" dirty="0" smtClean="0">
                <a:solidFill>
                  <a:srgbClr val="2A2D6C"/>
                </a:solidFill>
                <a:latin typeface="Calibri" charset="0"/>
              </a:rPr>
              <a:t>:  </a:t>
            </a:r>
            <a:r>
              <a:rPr lang="en-US" altLang="ja-JP" sz="2200" dirty="0" smtClean="0">
                <a:solidFill>
                  <a:srgbClr val="2A2D6C"/>
                </a:solidFill>
                <a:latin typeface="Calibri" charset="0"/>
                <a:hlinkClick r:id="rId6"/>
              </a:rPr>
              <a:t>naehcy.org</a:t>
            </a:r>
            <a:r>
              <a:rPr lang="en-US" altLang="ja-JP" sz="2200" smtClean="0">
                <a:solidFill>
                  <a:srgbClr val="2A2D6C"/>
                </a:solidFill>
                <a:latin typeface="Calibri" charset="0"/>
                <a:hlinkClick r:id="rId6"/>
              </a:rPr>
              <a:t>/videos</a:t>
            </a:r>
            <a:r>
              <a:rPr lang="en-US" altLang="ja-JP" sz="2200" smtClean="0">
                <a:solidFill>
                  <a:srgbClr val="2A2D6C"/>
                </a:solidFill>
                <a:latin typeface="Calibri" charset="0"/>
              </a:rPr>
              <a:t> </a:t>
            </a:r>
          </a:p>
          <a:p>
            <a:pPr eaLnBrk="1" hangingPunct="1">
              <a:lnSpc>
                <a:spcPct val="80000"/>
              </a:lnSpc>
            </a:pPr>
            <a:r>
              <a:rPr lang="ja-JP" altLang="en-US" sz="2200" smtClean="0">
                <a:solidFill>
                  <a:srgbClr val="2A2D6C"/>
                </a:solidFill>
                <a:latin typeface="Calibri" charset="0"/>
              </a:rPr>
              <a:t>“</a:t>
            </a:r>
            <a:r>
              <a:rPr lang="en-US" altLang="ja-JP" sz="2200" dirty="0">
                <a:solidFill>
                  <a:srgbClr val="2A2D6C"/>
                </a:solidFill>
                <a:latin typeface="Calibri" charset="0"/>
              </a:rPr>
              <a:t>The McKinney-Vento Act in Our Schools</a:t>
            </a:r>
            <a:r>
              <a:rPr lang="ja-JP" altLang="en-US" sz="2200" dirty="0">
                <a:solidFill>
                  <a:srgbClr val="2A2D6C"/>
                </a:solidFill>
                <a:latin typeface="Calibri" charset="0"/>
              </a:rPr>
              <a:t>”</a:t>
            </a:r>
            <a:r>
              <a:rPr lang="en-US" altLang="ja-JP" sz="2200" dirty="0">
                <a:solidFill>
                  <a:srgbClr val="2A2D6C"/>
                </a:solidFill>
                <a:latin typeface="Calibri" charset="0"/>
              </a:rPr>
              <a:t>: </a:t>
            </a:r>
            <a:r>
              <a:rPr lang="en-US" altLang="ja-JP" sz="2200" dirty="0">
                <a:solidFill>
                  <a:srgbClr val="2A2D6C"/>
                </a:solidFill>
                <a:latin typeface="Calibri" charset="0"/>
                <a:hlinkClick r:id="rId7"/>
              </a:rPr>
              <a:t>pjulianelle@naehcy.org</a:t>
            </a:r>
            <a:r>
              <a:rPr lang="en-US" altLang="ja-JP" sz="2200" dirty="0">
                <a:solidFill>
                  <a:srgbClr val="2A2D6C"/>
                </a:solidFill>
                <a:latin typeface="Calibri" charset="0"/>
              </a:rPr>
              <a:t> </a:t>
            </a:r>
            <a:endParaRPr lang="en-US" altLang="ja-JP" sz="2200" dirty="0" smtClean="0">
              <a:solidFill>
                <a:srgbClr val="2A2D6C"/>
              </a:solidFill>
              <a:latin typeface="Calibri" charset="0"/>
            </a:endParaRPr>
          </a:p>
          <a:p>
            <a:pPr eaLnBrk="1" hangingPunct="1">
              <a:lnSpc>
                <a:spcPct val="80000"/>
              </a:lnSpc>
            </a:pPr>
            <a:r>
              <a:rPr lang="en-US" sz="2200" dirty="0" smtClean="0">
                <a:solidFill>
                  <a:srgbClr val="2A2D6C"/>
                </a:solidFill>
                <a:latin typeface="Calibri" charset="0"/>
                <a:hlinkClick r:id="rId8"/>
              </a:rPr>
              <a:t>http://www.hearus.us</a:t>
            </a:r>
            <a:endParaRPr lang="en-US" altLang="ja-JP" sz="2200" dirty="0" smtClean="0">
              <a:solidFill>
                <a:srgbClr val="2A2D6C"/>
              </a:solidFill>
              <a:latin typeface="Calibri" charset="0"/>
            </a:endParaRPr>
          </a:p>
          <a:p>
            <a:pPr eaLnBrk="1" hangingPunct="1">
              <a:lnSpc>
                <a:spcPct val="80000"/>
              </a:lnSpc>
              <a:buFontTx/>
              <a:buNone/>
            </a:pPr>
            <a:endParaRPr lang="en-US" sz="1800" dirty="0">
              <a:solidFill>
                <a:srgbClr val="2A2D6C"/>
              </a:solidFill>
              <a:latin typeface="Calibri" charset="0"/>
            </a:endParaRPr>
          </a:p>
          <a:p>
            <a:pPr eaLnBrk="1" hangingPunct="1">
              <a:lnSpc>
                <a:spcPct val="90000"/>
              </a:lnSpc>
            </a:pPr>
            <a:endParaRPr lang="en-US" sz="1400" dirty="0">
              <a:latin typeface="Calibri" charset="0"/>
            </a:endParaRPr>
          </a:p>
          <a:p>
            <a:pPr eaLnBrk="1" hangingPunct="1">
              <a:lnSpc>
                <a:spcPct val="90000"/>
              </a:lnSpc>
            </a:pPr>
            <a:endParaRPr lang="en-US" sz="1800" dirty="0">
              <a:effectLst>
                <a:outerShdw blurRad="38100" dist="38100" dir="2700000" algn="tl">
                  <a:srgbClr val="000000"/>
                </a:outerShdw>
              </a:effectLst>
              <a:latin typeface="Calibri" charset="0"/>
            </a:endParaRPr>
          </a:p>
        </p:txBody>
      </p:sp>
      <p:sp>
        <p:nvSpPr>
          <p:cNvPr id="140292" name="Slide Number Placeholder 4"/>
          <p:cNvSpPr>
            <a:spLocks noGrp="1"/>
          </p:cNvSpPr>
          <p:nvPr>
            <p:ph type="sldNum" sz="quarter" idx="12"/>
          </p:nvPr>
        </p:nvSpPr>
        <p:spPr bwMode="auto">
          <a:noFill/>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DEFDA5D2-1699-0C40-8879-9E416F9FF649}" type="slidenum">
              <a:rPr lang="en-US" sz="1400">
                <a:solidFill>
                  <a:srgbClr val="8889A7"/>
                </a:solidFill>
                <a:latin typeface="Calibri" charset="0"/>
              </a:rPr>
              <a:pPr/>
              <a:t>37</a:t>
            </a:fld>
            <a:endParaRPr lang="en-US" sz="1400">
              <a:solidFill>
                <a:srgbClr val="8889A7"/>
              </a:solidFill>
              <a:latin typeface="Calibri"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5362" name="Picture 14" descr="show-control-panel.gif"/>
          <p:cNvPicPr>
            <a:picLocks noChangeAspect="1"/>
          </p:cNvPicPr>
          <p:nvPr/>
        </p:nvPicPr>
        <p:blipFill>
          <a:blip r:embed="rId4"/>
          <a:srcRect/>
          <a:stretch>
            <a:fillRect/>
          </a:stretch>
        </p:blipFill>
        <p:spPr bwMode="auto">
          <a:xfrm>
            <a:off x="6757988" y="2554288"/>
            <a:ext cx="381000" cy="1346200"/>
          </a:xfrm>
          <a:prstGeom prst="rect">
            <a:avLst/>
          </a:prstGeom>
          <a:noFill/>
          <a:ln w="9525">
            <a:noFill/>
            <a:miter lim="800000"/>
            <a:headEnd/>
            <a:tailEnd/>
          </a:ln>
        </p:spPr>
      </p:pic>
      <p:sp>
        <p:nvSpPr>
          <p:cNvPr id="225282" name="Rectangle 2"/>
          <p:cNvSpPr>
            <a:spLocks noGrp="1" noChangeArrowheads="1"/>
          </p:cNvSpPr>
          <p:nvPr>
            <p:ph type="title"/>
            <p:custDataLst>
              <p:tags r:id="rId1"/>
            </p:custDataLst>
          </p:nvPr>
        </p:nvSpPr>
        <p:spPr>
          <a:xfrm>
            <a:off x="0" y="609600"/>
            <a:ext cx="7239000" cy="1143000"/>
          </a:xfrm>
        </p:spPr>
        <p:txBody>
          <a:bodyPr rtlCol="0">
            <a:normAutofit fontScale="90000"/>
          </a:bodyPr>
          <a:lstStyle/>
          <a:p>
            <a:pPr eaLnBrk="1" fontAlgn="auto" hangingPunct="1">
              <a:spcAft>
                <a:spcPts val="0"/>
              </a:spcAft>
              <a:defRPr/>
            </a:pPr>
            <a:r>
              <a:rPr smtClean="0">
                <a:effectLst>
                  <a:outerShdw blurRad="38100" dist="38100" dir="2700000" algn="tl">
                    <a:srgbClr val="C0C0C0"/>
                  </a:outerShdw>
                </a:effectLst>
              </a:rPr>
              <a:t>Housekeeping:</a:t>
            </a:r>
            <a:br>
              <a:rPr smtClean="0">
                <a:effectLst>
                  <a:outerShdw blurRad="38100" dist="38100" dir="2700000" algn="tl">
                    <a:srgbClr val="C0C0C0"/>
                  </a:outerShdw>
                </a:effectLst>
              </a:rPr>
            </a:br>
            <a:r>
              <a:rPr smtClean="0">
                <a:effectLst>
                  <a:outerShdw blurRad="38100" dist="38100" dir="2700000" algn="tl">
                    <a:srgbClr val="C0C0C0"/>
                  </a:outerShdw>
                </a:effectLst>
              </a:rPr>
              <a:t>Showing the Control Panel</a:t>
            </a:r>
          </a:p>
        </p:txBody>
      </p:sp>
      <p:grpSp>
        <p:nvGrpSpPr>
          <p:cNvPr id="2" name="Group 12"/>
          <p:cNvGrpSpPr>
            <a:grpSpLocks/>
          </p:cNvGrpSpPr>
          <p:nvPr/>
        </p:nvGrpSpPr>
        <p:grpSpPr bwMode="auto">
          <a:xfrm>
            <a:off x="3375025" y="2554288"/>
            <a:ext cx="3763963" cy="781050"/>
            <a:chOff x="3616260" y="2554288"/>
            <a:chExt cx="3764028" cy="781752"/>
          </a:xfrm>
        </p:grpSpPr>
        <p:grpSp>
          <p:nvGrpSpPr>
            <p:cNvPr id="3" name="Group 12"/>
            <p:cNvGrpSpPr>
              <a:grpSpLocks/>
            </p:cNvGrpSpPr>
            <p:nvPr/>
          </p:nvGrpSpPr>
          <p:grpSpPr bwMode="auto">
            <a:xfrm>
              <a:off x="3616260" y="2554288"/>
              <a:ext cx="3764028" cy="781752"/>
              <a:chOff x="2787381" y="5386"/>
              <a:chExt cx="3764225" cy="781768"/>
            </a:xfrm>
          </p:grpSpPr>
          <p:sp>
            <p:nvSpPr>
              <p:cNvPr id="7" name="Rounded Rectangle 6"/>
              <p:cNvSpPr/>
              <p:nvPr/>
            </p:nvSpPr>
            <p:spPr bwMode="auto">
              <a:xfrm>
                <a:off x="6170579" y="68944"/>
                <a:ext cx="381027" cy="400418"/>
              </a:xfrm>
              <a:prstGeom prst="roundRect">
                <a:avLst/>
              </a:prstGeom>
              <a:noFill/>
              <a:ln/>
            </p:spPr>
            <p:style>
              <a:lnRef idx="2">
                <a:schemeClr val="accent4"/>
              </a:lnRef>
              <a:fillRef idx="1">
                <a:schemeClr val="lt1"/>
              </a:fillRef>
              <a:effectRef idx="0">
                <a:schemeClr val="accent4"/>
              </a:effectRef>
              <a:fontRef idx="minor">
                <a:schemeClr val="dk1"/>
              </a:fontRef>
            </p:style>
            <p:txBody>
              <a:bodyPr anchor="ctr"/>
              <a:lstStyle/>
              <a:p>
                <a:pPr algn="ctr">
                  <a:defRPr/>
                </a:pPr>
                <a:endParaRPr lang="en-US" dirty="0"/>
              </a:p>
            </p:txBody>
          </p:sp>
          <p:sp>
            <p:nvSpPr>
              <p:cNvPr id="10" name="Rectangle 9"/>
              <p:cNvSpPr/>
              <p:nvPr/>
            </p:nvSpPr>
            <p:spPr>
              <a:xfrm>
                <a:off x="2787381" y="5386"/>
                <a:ext cx="2520373" cy="781768"/>
              </a:xfrm>
              <a:prstGeom prst="rect">
                <a:avLst/>
              </a:prstGeom>
              <a:noFill/>
            </p:spPr>
            <p:txBody>
              <a:bodyPr wrap="none">
                <a:spAutoFit/>
              </a:bodyPr>
              <a:lstStyle/>
              <a:p>
                <a:pPr algn="ctr">
                  <a:defRPr/>
                </a:pPr>
                <a:r>
                  <a:rPr lang="en-US" b="1" dirty="0">
                    <a:ln w="12700">
                      <a:solidFill>
                        <a:schemeClr val="tx2">
                          <a:satMod val="155000"/>
                        </a:schemeClr>
                      </a:solidFill>
                      <a:prstDash val="solid"/>
                    </a:ln>
                    <a:solidFill>
                      <a:schemeClr val="bg2">
                        <a:tint val="85000"/>
                        <a:satMod val="155000"/>
                      </a:schemeClr>
                    </a:solidFill>
                    <a:effectLst>
                      <a:glow rad="63500">
                        <a:schemeClr val="accent1">
                          <a:satMod val="175000"/>
                          <a:alpha val="40000"/>
                        </a:schemeClr>
                      </a:glow>
                    </a:effectLst>
                    <a:latin typeface="Arial" charset="0"/>
                    <a:ea typeface="ＭＳ Ｐゴシック" pitchFamily="-106" charset="-128"/>
                    <a:cs typeface="ＭＳ Ｐゴシック" pitchFamily="-106" charset="-128"/>
                  </a:rPr>
                  <a:t>Show Your</a:t>
                </a:r>
                <a:br>
                  <a:rPr lang="en-US" b="1" dirty="0">
                    <a:ln w="12700">
                      <a:solidFill>
                        <a:schemeClr val="tx2">
                          <a:satMod val="155000"/>
                        </a:schemeClr>
                      </a:solidFill>
                      <a:prstDash val="solid"/>
                    </a:ln>
                    <a:solidFill>
                      <a:schemeClr val="bg2">
                        <a:tint val="85000"/>
                        <a:satMod val="155000"/>
                      </a:schemeClr>
                    </a:solidFill>
                    <a:effectLst>
                      <a:glow rad="63500">
                        <a:schemeClr val="accent1">
                          <a:satMod val="175000"/>
                          <a:alpha val="40000"/>
                        </a:schemeClr>
                      </a:glow>
                    </a:effectLst>
                    <a:latin typeface="Arial" charset="0"/>
                    <a:ea typeface="ＭＳ Ｐゴシック" pitchFamily="-106" charset="-128"/>
                    <a:cs typeface="ＭＳ Ｐゴシック" pitchFamily="-106" charset="-128"/>
                  </a:rPr>
                </a:br>
                <a:r>
                  <a:rPr lang="en-US" b="1" dirty="0">
                    <a:ln w="12700">
                      <a:solidFill>
                        <a:schemeClr val="tx2">
                          <a:satMod val="155000"/>
                        </a:schemeClr>
                      </a:solidFill>
                      <a:prstDash val="solid"/>
                    </a:ln>
                    <a:solidFill>
                      <a:schemeClr val="bg2">
                        <a:tint val="85000"/>
                        <a:satMod val="155000"/>
                      </a:schemeClr>
                    </a:solidFill>
                    <a:effectLst>
                      <a:glow rad="63500">
                        <a:schemeClr val="accent1">
                          <a:satMod val="175000"/>
                          <a:alpha val="40000"/>
                        </a:schemeClr>
                      </a:glow>
                    </a:effectLst>
                    <a:latin typeface="Arial" charset="0"/>
                    <a:ea typeface="ＭＳ Ｐゴシック" pitchFamily="-106" charset="-128"/>
                    <a:cs typeface="ＭＳ Ｐゴシック" pitchFamily="-106" charset="-128"/>
                  </a:rPr>
                  <a:t>Control Panel</a:t>
                </a:r>
              </a:p>
            </p:txBody>
          </p:sp>
        </p:grpSp>
        <p:sp>
          <p:nvSpPr>
            <p:cNvPr id="9" name="Right Arrow 8"/>
            <p:cNvSpPr/>
            <p:nvPr/>
          </p:nvSpPr>
          <p:spPr bwMode="auto">
            <a:xfrm>
              <a:off x="6118203" y="2667101"/>
              <a:ext cx="739788" cy="378165"/>
            </a:xfrm>
            <a:prstGeom prst="rightArrow">
              <a:avLst>
                <a:gd name="adj1" fmla="val 27635"/>
                <a:gd name="adj2" fmla="val 58945"/>
              </a:avLst>
            </a:prstGeom>
            <a:ln/>
          </p:spPr>
          <p:style>
            <a:lnRef idx="2">
              <a:schemeClr val="accent4"/>
            </a:lnRef>
            <a:fillRef idx="1">
              <a:schemeClr val="lt1"/>
            </a:fillRef>
            <a:effectRef idx="0">
              <a:schemeClr val="accent4"/>
            </a:effectRef>
            <a:fontRef idx="minor">
              <a:schemeClr val="dk1"/>
            </a:fontRef>
          </p:style>
          <p:txBody>
            <a:bodyPr anchor="ctr"/>
            <a:lstStyle/>
            <a:p>
              <a:pPr algn="ctr">
                <a:defRPr/>
              </a:pPr>
              <a:endParaRPr lang="en-US"/>
            </a:p>
          </p:txBody>
        </p:sp>
      </p:grpSp>
      <p:sp>
        <p:nvSpPr>
          <p:cNvPr id="19461" name="TextBox 10"/>
          <p:cNvSpPr txBox="1">
            <a:spLocks noChangeArrowheads="1"/>
          </p:cNvSpPr>
          <p:nvPr/>
        </p:nvSpPr>
        <p:spPr bwMode="auto">
          <a:xfrm>
            <a:off x="609600" y="4572000"/>
            <a:ext cx="4879975" cy="1570038"/>
          </a:xfrm>
          <a:prstGeom prst="rect">
            <a:avLst/>
          </a:prstGeom>
          <a:noFill/>
          <a:ln w="9525">
            <a:noFill/>
            <a:miter lim="800000"/>
            <a:headEnd/>
            <a:tailEnd/>
          </a:ln>
        </p:spPr>
        <p:txBody>
          <a:bodyPr wrap="none">
            <a:prstTxWarp prst="textNoShape">
              <a:avLst/>
            </a:prstTxWarp>
            <a:spAutoFit/>
          </a:bodyPr>
          <a:lstStyle/>
          <a:p>
            <a:r>
              <a:rPr lang="en-US">
                <a:solidFill>
                  <a:srgbClr val="000090"/>
                </a:solidFill>
                <a:latin typeface="Calibri" pitchFamily="-108" charset="0"/>
              </a:rPr>
              <a:t>Also:</a:t>
            </a:r>
          </a:p>
          <a:p>
            <a:r>
              <a:rPr lang="en-US">
                <a:solidFill>
                  <a:srgbClr val="000090"/>
                </a:solidFill>
                <a:latin typeface="Calibri" pitchFamily="-108" charset="0"/>
              </a:rPr>
              <a:t>We are recording this webinar and</a:t>
            </a:r>
          </a:p>
          <a:p>
            <a:r>
              <a:rPr lang="en-US">
                <a:solidFill>
                  <a:srgbClr val="000090"/>
                </a:solidFill>
                <a:latin typeface="Calibri" pitchFamily="-108" charset="0"/>
              </a:rPr>
              <a:t>will make it available on-line.</a:t>
            </a:r>
          </a:p>
          <a:p>
            <a:endParaRPr lang="en-US"/>
          </a:p>
        </p:txBody>
      </p:sp>
      <p:sp>
        <p:nvSpPr>
          <p:cNvPr id="11" name="Slide Number Placeholder 10"/>
          <p:cNvSpPr>
            <a:spLocks noGrp="1"/>
          </p:cNvSpPr>
          <p:nvPr>
            <p:ph type="sldNum" sz="quarter" idx="12"/>
          </p:nvPr>
        </p:nvSpPr>
        <p:spPr/>
        <p:txBody>
          <a:bodyPr/>
          <a:lstStyle/>
          <a:p>
            <a:fld id="{7EE29EB5-E130-0B4B-80B2-A516021601CC}" type="slidenum">
              <a:rPr lang="en-US" smtClean="0"/>
              <a:pPr/>
              <a:t>4</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500" fill="hold"/>
                                        <p:tgtEl>
                                          <p:spTgt spid="15362"/>
                                        </p:tgtEl>
                                        <p:attrNameLst>
                                          <p:attrName>ppt_x</p:attrName>
                                        </p:attrNameLst>
                                      </p:cBhvr>
                                      <p:tavLst>
                                        <p:tav tm="0">
                                          <p:val>
                                            <p:strVal val="1+#ppt_w/2"/>
                                          </p:val>
                                        </p:tav>
                                        <p:tav tm="100000">
                                          <p:val>
                                            <p:strVal val="#ppt_x"/>
                                          </p:val>
                                        </p:tav>
                                      </p:tavLst>
                                    </p:anim>
                                    <p:anim calcmode="lin" valueType="num">
                                      <p:cBhvr additive="base">
                                        <p:cTn id="8" dur="500" fill="hold"/>
                                        <p:tgtEl>
                                          <p:spTgt spid="1536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82" name="Rectangle 2"/>
          <p:cNvSpPr>
            <a:spLocks noGrp="1" noChangeArrowheads="1"/>
          </p:cNvSpPr>
          <p:nvPr>
            <p:ph type="title"/>
            <p:custDataLst>
              <p:tags r:id="rId1"/>
            </p:custDataLst>
          </p:nvPr>
        </p:nvSpPr>
        <p:spPr>
          <a:xfrm>
            <a:off x="533400" y="381000"/>
            <a:ext cx="7011987" cy="1143000"/>
          </a:xfrm>
        </p:spPr>
        <p:txBody>
          <a:bodyPr rtlCol="0">
            <a:normAutofit fontScale="90000"/>
          </a:bodyPr>
          <a:lstStyle/>
          <a:p>
            <a:pPr eaLnBrk="1" fontAlgn="auto" hangingPunct="1">
              <a:spcAft>
                <a:spcPts val="0"/>
              </a:spcAft>
              <a:defRPr/>
            </a:pPr>
            <a:r>
              <a:rPr smtClean="0">
                <a:effectLst>
                  <a:outerShdw blurRad="38100" dist="38100" dir="2700000" algn="tl">
                    <a:srgbClr val="C0C0C0"/>
                  </a:outerShdw>
                </a:effectLst>
              </a:rPr>
              <a:t>Housekeeping:</a:t>
            </a:r>
            <a:br>
              <a:rPr smtClean="0">
                <a:effectLst>
                  <a:outerShdw blurRad="38100" dist="38100" dir="2700000" algn="tl">
                    <a:srgbClr val="C0C0C0"/>
                  </a:outerShdw>
                </a:effectLst>
              </a:rPr>
            </a:br>
            <a:r>
              <a:rPr smtClean="0">
                <a:effectLst>
                  <a:outerShdw blurRad="38100" dist="38100" dir="2700000" algn="tl">
                    <a:srgbClr val="C0C0C0"/>
                  </a:outerShdw>
                </a:effectLst>
              </a:rPr>
              <a:t>Using the Questions Pane</a:t>
            </a:r>
          </a:p>
        </p:txBody>
      </p:sp>
      <p:pic>
        <p:nvPicPr>
          <p:cNvPr id="6" name="Picture 5" descr="attendee control panel.gif"/>
          <p:cNvPicPr>
            <a:picLocks noChangeAspect="1"/>
          </p:cNvPicPr>
          <p:nvPr/>
        </p:nvPicPr>
        <p:blipFill>
          <a:blip r:embed="rId4"/>
          <a:srcRect/>
          <a:stretch>
            <a:fillRect/>
          </a:stretch>
        </p:blipFill>
        <p:spPr bwMode="auto">
          <a:xfrm>
            <a:off x="5638800" y="2209800"/>
            <a:ext cx="2971800" cy="3905250"/>
          </a:xfrm>
          <a:prstGeom prst="rect">
            <a:avLst/>
          </a:prstGeom>
          <a:noFill/>
          <a:ln w="9525">
            <a:noFill/>
            <a:miter lim="800000"/>
            <a:headEnd/>
            <a:tailEnd/>
          </a:ln>
        </p:spPr>
      </p:pic>
      <p:sp>
        <p:nvSpPr>
          <p:cNvPr id="16" name="TextBox 15"/>
          <p:cNvSpPr txBox="1">
            <a:spLocks noChangeArrowheads="1"/>
          </p:cNvSpPr>
          <p:nvPr/>
        </p:nvSpPr>
        <p:spPr bwMode="auto">
          <a:xfrm>
            <a:off x="533400" y="1828800"/>
            <a:ext cx="4419600" cy="3970318"/>
          </a:xfrm>
          <a:prstGeom prst="rect">
            <a:avLst/>
          </a:prstGeom>
          <a:noFill/>
          <a:ln w="9525">
            <a:noFill/>
            <a:miter lim="800000"/>
            <a:headEnd/>
            <a:tailEnd/>
          </a:ln>
        </p:spPr>
        <p:txBody>
          <a:bodyPr wrap="square">
            <a:prstTxWarp prst="textNoShape">
              <a:avLst/>
            </a:prstTxWarp>
            <a:spAutoFit/>
          </a:bodyPr>
          <a:lstStyle/>
          <a:p>
            <a:pPr>
              <a:spcBef>
                <a:spcPts val="1800"/>
              </a:spcBef>
              <a:buClr>
                <a:schemeClr val="accent1"/>
              </a:buClr>
              <a:buSzPct val="80000"/>
            </a:pPr>
            <a:r>
              <a:rPr lang="en-US" sz="2800" dirty="0">
                <a:solidFill>
                  <a:srgbClr val="000090"/>
                </a:solidFill>
                <a:latin typeface="Calibri" pitchFamily="-108" charset="0"/>
              </a:rPr>
              <a:t>We’ll only be taking written questions</a:t>
            </a:r>
            <a:r>
              <a:rPr lang="en-US" sz="2800" dirty="0" smtClean="0">
                <a:solidFill>
                  <a:srgbClr val="000090"/>
                </a:solidFill>
                <a:latin typeface="Calibri" pitchFamily="-108" charset="0"/>
              </a:rPr>
              <a:t> and comments via </a:t>
            </a:r>
            <a:r>
              <a:rPr lang="en-US" sz="2800" dirty="0">
                <a:solidFill>
                  <a:srgbClr val="000090"/>
                </a:solidFill>
                <a:latin typeface="Calibri" pitchFamily="-108" charset="0"/>
              </a:rPr>
              <a:t>the Questions pane. We will either respond by typing a message in the Questions pane or will answer your question</a:t>
            </a:r>
            <a:r>
              <a:rPr lang="en-US" sz="2800" dirty="0" smtClean="0">
                <a:solidFill>
                  <a:srgbClr val="000090"/>
                </a:solidFill>
                <a:latin typeface="Calibri" pitchFamily="-108" charset="0"/>
              </a:rPr>
              <a:t> when </a:t>
            </a:r>
            <a:r>
              <a:rPr lang="en-US" sz="2800" dirty="0">
                <a:solidFill>
                  <a:srgbClr val="000090"/>
                </a:solidFill>
                <a:latin typeface="Calibri" pitchFamily="-108" charset="0"/>
              </a:rPr>
              <a:t>we break for questions.</a:t>
            </a:r>
          </a:p>
        </p:txBody>
      </p:sp>
      <p:grpSp>
        <p:nvGrpSpPr>
          <p:cNvPr id="2" name="Group 10"/>
          <p:cNvGrpSpPr>
            <a:grpSpLocks/>
          </p:cNvGrpSpPr>
          <p:nvPr/>
        </p:nvGrpSpPr>
        <p:grpSpPr bwMode="auto">
          <a:xfrm>
            <a:off x="5141913" y="3810000"/>
            <a:ext cx="3468687" cy="1657350"/>
            <a:chOff x="5361039" y="3981454"/>
            <a:chExt cx="3468638" cy="1657269"/>
          </a:xfrm>
        </p:grpSpPr>
        <p:sp>
          <p:nvSpPr>
            <p:cNvPr id="22" name="Rounded Rectangle 21"/>
            <p:cNvSpPr/>
            <p:nvPr/>
          </p:nvSpPr>
          <p:spPr bwMode="auto">
            <a:xfrm>
              <a:off x="6145253" y="3981454"/>
              <a:ext cx="2684424" cy="1657269"/>
            </a:xfrm>
            <a:prstGeom prst="roundRect">
              <a:avLst/>
            </a:prstGeom>
            <a:noFill/>
            <a:ln/>
          </p:spPr>
          <p:style>
            <a:lnRef idx="2">
              <a:schemeClr val="accent4"/>
            </a:lnRef>
            <a:fillRef idx="1">
              <a:schemeClr val="lt1"/>
            </a:fillRef>
            <a:effectRef idx="0">
              <a:schemeClr val="accent4"/>
            </a:effectRef>
            <a:fontRef idx="minor">
              <a:schemeClr val="dk1"/>
            </a:fontRef>
          </p:style>
          <p:txBody>
            <a:bodyPr anchor="ctr"/>
            <a:lstStyle/>
            <a:p>
              <a:pPr algn="ctr">
                <a:defRPr/>
              </a:pPr>
              <a:endParaRPr lang="en-US"/>
            </a:p>
          </p:txBody>
        </p:sp>
        <p:sp>
          <p:nvSpPr>
            <p:cNvPr id="10" name="Right Arrow 9"/>
            <p:cNvSpPr/>
            <p:nvPr/>
          </p:nvSpPr>
          <p:spPr bwMode="auto">
            <a:xfrm>
              <a:off x="5361039" y="5105349"/>
              <a:ext cx="739765" cy="377807"/>
            </a:xfrm>
            <a:prstGeom prst="rightArrow">
              <a:avLst>
                <a:gd name="adj1" fmla="val 27635"/>
                <a:gd name="adj2" fmla="val 58945"/>
              </a:avLst>
            </a:prstGeom>
            <a:ln/>
          </p:spPr>
          <p:style>
            <a:lnRef idx="2">
              <a:schemeClr val="accent4"/>
            </a:lnRef>
            <a:fillRef idx="1">
              <a:schemeClr val="lt1"/>
            </a:fillRef>
            <a:effectRef idx="0">
              <a:schemeClr val="accent4"/>
            </a:effectRef>
            <a:fontRef idx="minor">
              <a:schemeClr val="dk1"/>
            </a:fontRef>
          </p:style>
          <p:txBody>
            <a:bodyPr anchor="ctr"/>
            <a:lstStyle/>
            <a:p>
              <a:pPr algn="ctr">
                <a:defRPr/>
              </a:pPr>
              <a:endParaRPr lang="en-US"/>
            </a:p>
          </p:txBody>
        </p:sp>
      </p:grpSp>
      <p:sp>
        <p:nvSpPr>
          <p:cNvPr id="8" name="Slide Number Placeholder 7"/>
          <p:cNvSpPr>
            <a:spLocks noGrp="1"/>
          </p:cNvSpPr>
          <p:nvPr>
            <p:ph type="sldNum" sz="quarter" idx="12"/>
          </p:nvPr>
        </p:nvSpPr>
        <p:spPr/>
        <p:txBody>
          <a:bodyPr/>
          <a:lstStyle/>
          <a:p>
            <a:fld id="{7EE29EB5-E130-0B4B-80B2-A516021601CC}" type="slidenum">
              <a:rPr lang="en-US" smtClean="0"/>
              <a:pPr/>
              <a:t>5</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63550" y="311150"/>
            <a:ext cx="8229600" cy="831850"/>
          </a:xfrm>
        </p:spPr>
        <p:txBody>
          <a:bodyPr/>
          <a:lstStyle/>
          <a:p>
            <a:pPr eaLnBrk="1" hangingPunct="1">
              <a:defRPr/>
            </a:pPr>
            <a:r>
              <a:rPr lang="en-US" dirty="0" smtClean="0">
                <a:effectLst>
                  <a:outerShdw blurRad="38100" dist="38100" dir="2700000" algn="tl">
                    <a:srgbClr val="C0C0C0"/>
                  </a:outerShdw>
                </a:effectLst>
                <a:ea typeface="+mj-ea"/>
                <a:cs typeface="+mj-cs"/>
              </a:rPr>
              <a:t>Where to Find the Documents</a:t>
            </a:r>
            <a:endParaRPr dirty="0" smtClean="0">
              <a:effectLst>
                <a:outerShdw blurRad="38100" dist="38100" dir="2700000" algn="tl">
                  <a:srgbClr val="C0C0C0"/>
                </a:outerShdw>
              </a:effectLst>
              <a:ea typeface="+mj-ea"/>
              <a:cs typeface="+mj-cs"/>
            </a:endParaRPr>
          </a:p>
        </p:txBody>
      </p:sp>
      <p:sp>
        <p:nvSpPr>
          <p:cNvPr id="17411" name="Rectangle 3"/>
          <p:cNvSpPr>
            <a:spLocks noGrp="1" noChangeArrowheads="1"/>
          </p:cNvSpPr>
          <p:nvPr>
            <p:ph type="body" idx="1"/>
          </p:nvPr>
        </p:nvSpPr>
        <p:spPr>
          <a:xfrm>
            <a:off x="457200" y="1295400"/>
            <a:ext cx="8229600" cy="5334000"/>
          </a:xfrm>
        </p:spPr>
        <p:txBody>
          <a:bodyPr/>
          <a:lstStyle/>
          <a:p>
            <a:pPr eaLnBrk="1" hangingPunct="1"/>
            <a:r>
              <a:rPr lang="en-US" sz="3200" dirty="0" smtClean="0">
                <a:solidFill>
                  <a:srgbClr val="2A2D6C"/>
                </a:solidFill>
                <a:latin typeface="Calibri" charset="0"/>
              </a:rPr>
              <a:t>Effective Dates Letter</a:t>
            </a:r>
          </a:p>
          <a:p>
            <a:pPr lvl="1" eaLnBrk="1" hangingPunct="1"/>
            <a:r>
              <a:rPr lang="en-US" sz="2600" dirty="0" smtClean="0">
                <a:solidFill>
                  <a:srgbClr val="2A2D6C"/>
                </a:solidFill>
                <a:latin typeface="Calibri" charset="0"/>
                <a:hlinkClick r:id="rId3"/>
              </a:rPr>
              <a:t>http://www2.ed.gov/policy/elsec/leg/essa/edhhseffectivedatesdcl.pdf</a:t>
            </a:r>
            <a:r>
              <a:rPr lang="en-US" sz="2600" dirty="0" smtClean="0">
                <a:solidFill>
                  <a:srgbClr val="2A2D6C"/>
                </a:solidFill>
                <a:latin typeface="Calibri" charset="0"/>
              </a:rPr>
              <a:t> </a:t>
            </a:r>
          </a:p>
          <a:p>
            <a:pPr eaLnBrk="1" hangingPunct="1"/>
            <a:r>
              <a:rPr lang="en-US" sz="3200" dirty="0" smtClean="0">
                <a:solidFill>
                  <a:srgbClr val="2A2D6C"/>
                </a:solidFill>
                <a:latin typeface="Calibri" charset="0"/>
              </a:rPr>
              <a:t>Non-Regulatory Guidance</a:t>
            </a:r>
          </a:p>
          <a:p>
            <a:pPr lvl="1" eaLnBrk="1" hangingPunct="1"/>
            <a:r>
              <a:rPr lang="en-US" sz="2600" dirty="0" smtClean="0">
                <a:solidFill>
                  <a:srgbClr val="2A2D6C"/>
                </a:solidFill>
                <a:latin typeface="Calibri" charset="0"/>
                <a:hlinkClick r:id="rId4"/>
              </a:rPr>
              <a:t>http://www2.ed.gov/policy/elsec/leg/essa/edhhsfostercarenonregulatorguide.pdf</a:t>
            </a:r>
            <a:endParaRPr lang="en-US" sz="2600" dirty="0" smtClean="0">
              <a:solidFill>
                <a:srgbClr val="2A2D6C"/>
              </a:solidFill>
              <a:latin typeface="Calibri" charset="0"/>
            </a:endParaRPr>
          </a:p>
          <a:p>
            <a:pPr lvl="1" eaLnBrk="1" hangingPunct="1"/>
            <a:r>
              <a:rPr lang="en-US" sz="2600" dirty="0" smtClean="0">
                <a:solidFill>
                  <a:srgbClr val="2A2D6C"/>
                </a:solidFill>
                <a:latin typeface="Calibri" charset="0"/>
                <a:hlinkClick r:id="rId5"/>
              </a:rPr>
              <a:t>http://www2.ed.gov/policy/elsec/leg/essa/edhhsfostercaredcl.pdf</a:t>
            </a:r>
            <a:r>
              <a:rPr lang="en-US" sz="2600" dirty="0" smtClean="0">
                <a:solidFill>
                  <a:srgbClr val="2A2D6C"/>
                </a:solidFill>
                <a:latin typeface="Calibri" charset="0"/>
              </a:rPr>
              <a:t> </a:t>
            </a:r>
          </a:p>
          <a:p>
            <a:pPr eaLnBrk="1" hangingPunct="1"/>
            <a:r>
              <a:rPr lang="en-US" sz="3200" dirty="0" smtClean="0">
                <a:solidFill>
                  <a:srgbClr val="2A2D6C"/>
                </a:solidFill>
                <a:latin typeface="Calibri" charset="0"/>
              </a:rPr>
              <a:t>Stakeholder Engagement Letter</a:t>
            </a:r>
          </a:p>
          <a:p>
            <a:pPr lvl="1" eaLnBrk="1" hangingPunct="1"/>
            <a:r>
              <a:rPr lang="en-US" sz="2600" dirty="0" smtClean="0">
                <a:solidFill>
                  <a:srgbClr val="2A2D6C"/>
                </a:solidFill>
                <a:latin typeface="Calibri" charset="0"/>
                <a:hlinkClick r:id="rId6"/>
              </a:rPr>
              <a:t>http://www2.ed.gov/policy/elsec/guid/secletter/160622.html</a:t>
            </a:r>
            <a:r>
              <a:rPr lang="en-US" sz="2600" dirty="0" smtClean="0">
                <a:solidFill>
                  <a:srgbClr val="2A2D6C"/>
                </a:solidFill>
                <a:latin typeface="Calibri" charset="0"/>
              </a:rPr>
              <a:t> </a:t>
            </a:r>
            <a:endParaRPr lang="en-US" sz="2600" dirty="0">
              <a:solidFill>
                <a:srgbClr val="2A2D6C"/>
              </a:solidFill>
              <a:latin typeface="Calibri" charset="0"/>
            </a:endParaRPr>
          </a:p>
        </p:txBody>
      </p:sp>
      <p:sp>
        <p:nvSpPr>
          <p:cNvPr id="17412" name="Slide Number Placeholder 4"/>
          <p:cNvSpPr>
            <a:spLocks noGrp="1"/>
          </p:cNvSpPr>
          <p:nvPr>
            <p:ph type="sldNum" sz="quarter" idx="12"/>
          </p:nvPr>
        </p:nvSpPr>
        <p:spPr bwMode="auto">
          <a:noFill/>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D7AB03DC-9988-E24A-85BC-607951285C31}" type="slidenum">
              <a:rPr lang="en-US" sz="1400">
                <a:solidFill>
                  <a:srgbClr val="8889A7"/>
                </a:solidFill>
                <a:latin typeface="Calibri" charset="0"/>
              </a:rPr>
              <a:pPr/>
              <a:t>6</a:t>
            </a:fld>
            <a:endParaRPr lang="en-US" sz="1400">
              <a:solidFill>
                <a:srgbClr val="8889A7"/>
              </a:solidFill>
              <a:latin typeface="Calibri"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381000" y="304800"/>
            <a:ext cx="8458200" cy="1219200"/>
          </a:xfrm>
        </p:spPr>
        <p:txBody>
          <a:bodyPr>
            <a:noAutofit/>
          </a:bodyPr>
          <a:lstStyle/>
          <a:p>
            <a:pPr eaLnBrk="1" hangingPunct="1">
              <a:defRPr/>
            </a:pPr>
            <a:r>
              <a:rPr lang="en-US" dirty="0" smtClean="0">
                <a:effectLst>
                  <a:outerShdw blurRad="38100" dist="38100" dir="2700000" algn="tl">
                    <a:srgbClr val="DDDDDD"/>
                  </a:outerShdw>
                </a:effectLst>
              </a:rPr>
              <a:t>ESSA: Statutory Context for the Guidance</a:t>
            </a:r>
            <a:endParaRPr i="1" dirty="0">
              <a:effectLst>
                <a:outerShdw blurRad="38100" dist="38100" dir="2700000" algn="tl">
                  <a:srgbClr val="DDDDDD"/>
                </a:outerShdw>
              </a:effectLst>
              <a:ea typeface="+mj-ea"/>
              <a:cs typeface="+mj-cs"/>
            </a:endParaRPr>
          </a:p>
        </p:txBody>
      </p:sp>
      <p:sp>
        <p:nvSpPr>
          <p:cNvPr id="25602" name="Rectangle 3"/>
          <p:cNvSpPr>
            <a:spLocks noGrp="1" noChangeArrowheads="1"/>
          </p:cNvSpPr>
          <p:nvPr>
            <p:ph type="body" idx="1"/>
          </p:nvPr>
        </p:nvSpPr>
        <p:spPr>
          <a:xfrm>
            <a:off x="381000" y="1676400"/>
            <a:ext cx="8305800" cy="5181599"/>
          </a:xfrm>
        </p:spPr>
        <p:txBody>
          <a:bodyPr/>
          <a:lstStyle/>
          <a:p>
            <a:pPr marL="184150" indent="0">
              <a:spcAft>
                <a:spcPts val="0"/>
              </a:spcAft>
            </a:pPr>
            <a:r>
              <a:rPr lang="en-US" dirty="0" smtClean="0">
                <a:solidFill>
                  <a:srgbClr val="2A2D6C"/>
                </a:solidFill>
              </a:rPr>
              <a:t> ESSA included significant amendments to Title I, Part A designed to provide school stability and immediate enrollment to children in foster care.</a:t>
            </a:r>
          </a:p>
          <a:p>
            <a:pPr marL="184150" indent="0">
              <a:spcAft>
                <a:spcPts val="0"/>
              </a:spcAft>
            </a:pPr>
            <a:r>
              <a:rPr lang="en-US" dirty="0" smtClean="0">
                <a:solidFill>
                  <a:srgbClr val="2A2D6C"/>
                </a:solidFill>
              </a:rPr>
              <a:t>Implementation of these provisions is not part of the McKinney-Vento Act and does not fall under the McKinney-Vento Coordinator’s responsibility.</a:t>
            </a:r>
          </a:p>
          <a:p>
            <a:pPr marL="184150" indent="0">
              <a:spcAft>
                <a:spcPts val="0"/>
              </a:spcAft>
            </a:pPr>
            <a:r>
              <a:rPr lang="en-US" dirty="0" smtClean="0">
                <a:solidFill>
                  <a:srgbClr val="2A2D6C"/>
                </a:solidFill>
              </a:rPr>
              <a:t> ESSA also amended the McKinney-Vento Act to removed children and youth “awaiting foster care placement” from the definition of homeless.</a:t>
            </a:r>
          </a:p>
          <a:p>
            <a:pPr marL="485775" lvl="1" indent="0">
              <a:spcAft>
                <a:spcPts val="0"/>
              </a:spcAft>
            </a:pPr>
            <a:r>
              <a:rPr lang="en-US" sz="2400" dirty="0" smtClean="0">
                <a:solidFill>
                  <a:srgbClr val="2A2D6C"/>
                </a:solidFill>
              </a:rPr>
              <a:t> Effective December 10, 2016 in all but 3 states (AR, DE, NV).</a:t>
            </a:r>
            <a:endParaRPr lang="en-US" sz="2400" dirty="0" smtClean="0">
              <a:solidFill>
                <a:schemeClr val="tx2"/>
              </a:solidFill>
            </a:endParaRPr>
          </a:p>
          <a:p>
            <a:pPr marL="184150" lvl="0" indent="0">
              <a:buNone/>
            </a:pPr>
            <a:endParaRPr lang="en-US" sz="3200" dirty="0" smtClean="0">
              <a:solidFill>
                <a:srgbClr val="2A2D6C"/>
              </a:solidFill>
            </a:endParaRPr>
          </a:p>
          <a:p>
            <a:pPr marL="184150" lvl="0" indent="0">
              <a:buNone/>
            </a:pPr>
            <a:endParaRPr lang="en-US" sz="3200" dirty="0" smtClean="0">
              <a:solidFill>
                <a:srgbClr val="2A2D6C"/>
              </a:solidFill>
            </a:endParaRPr>
          </a:p>
          <a:p>
            <a:endParaRPr lang="en-US" sz="3200" dirty="0" smtClean="0">
              <a:solidFill>
                <a:srgbClr val="2A2D6C"/>
              </a:solidFill>
            </a:endParaRPr>
          </a:p>
          <a:p>
            <a:pPr lvl="0"/>
            <a:endParaRPr lang="en-US" sz="3200" dirty="0">
              <a:solidFill>
                <a:srgbClr val="2A2D6C"/>
              </a:solidFill>
            </a:endParaRPr>
          </a:p>
          <a:p>
            <a:pPr marL="457200" lvl="1" indent="-273050" eaLnBrk="1" hangingPunct="1">
              <a:lnSpc>
                <a:spcPct val="90000"/>
              </a:lnSpc>
              <a:buClr>
                <a:schemeClr val="accent1"/>
              </a:buClr>
              <a:buSzPct val="80000"/>
              <a:buFont typeface="Wingdings 2" pitchFamily="18" charset="2"/>
              <a:buChar char=""/>
            </a:pPr>
            <a:endParaRPr lang="en-US" sz="3000" dirty="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0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0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0"/>
            </a:endParaRPr>
          </a:p>
        </p:txBody>
      </p:sp>
      <p:sp>
        <p:nvSpPr>
          <p:cNvPr id="25603" name="Slide Number Placeholder 4"/>
          <p:cNvSpPr>
            <a:spLocks noGrp="1"/>
          </p:cNvSpPr>
          <p:nvPr>
            <p:ph type="sldNum" sz="quarter" idx="12"/>
          </p:nvPr>
        </p:nvSpPr>
        <p:spPr bwMode="auto">
          <a:noFill/>
          <a:ln>
            <a:miter lim="800000"/>
            <a:headEnd/>
            <a:tailEnd/>
          </a:ln>
        </p:spPr>
        <p:txBody>
          <a:bodyPr/>
          <a:lstStyle/>
          <a:p>
            <a:fld id="{AF87CAE7-7D26-41B0-AF77-A71ABDE31012}" type="slidenum">
              <a:rPr lang="en-US"/>
              <a:pPr/>
              <a:t>7</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348783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381000" y="304800"/>
            <a:ext cx="8458200" cy="1219200"/>
          </a:xfrm>
        </p:spPr>
        <p:txBody>
          <a:bodyPr>
            <a:noAutofit/>
          </a:bodyPr>
          <a:lstStyle/>
          <a:p>
            <a:pPr eaLnBrk="1" hangingPunct="1">
              <a:defRPr/>
            </a:pPr>
            <a:r>
              <a:rPr lang="en-US" dirty="0" smtClean="0">
                <a:effectLst>
                  <a:outerShdw blurRad="38100" dist="38100" dir="2700000" algn="tl">
                    <a:srgbClr val="DDDDDD"/>
                  </a:outerShdw>
                </a:effectLst>
              </a:rPr>
              <a:t>ESSA Title </a:t>
            </a:r>
            <a:r>
              <a:rPr lang="en-US" dirty="0">
                <a:effectLst>
                  <a:outerShdw blurRad="38100" dist="38100" dir="2700000" algn="tl">
                    <a:srgbClr val="DDDDDD"/>
                  </a:outerShdw>
                </a:effectLst>
              </a:rPr>
              <a:t>I Part A </a:t>
            </a:r>
            <a:r>
              <a:rPr lang="en-US" dirty="0" smtClean="0">
                <a:effectLst>
                  <a:outerShdw blurRad="38100" dist="38100" dir="2700000" algn="tl">
                    <a:srgbClr val="DDDDDD"/>
                  </a:outerShdw>
                </a:effectLst>
              </a:rPr>
              <a:t>Amendments on </a:t>
            </a:r>
            <a:r>
              <a:rPr lang="en-US" dirty="0">
                <a:effectLst>
                  <a:outerShdw blurRad="38100" dist="38100" dir="2700000" algn="tl">
                    <a:srgbClr val="DDDDDD"/>
                  </a:outerShdw>
                </a:effectLst>
              </a:rPr>
              <a:t/>
            </a:r>
            <a:br>
              <a:rPr lang="en-US" dirty="0">
                <a:effectLst>
                  <a:outerShdw blurRad="38100" dist="38100" dir="2700000" algn="tl">
                    <a:srgbClr val="DDDDDD"/>
                  </a:outerShdw>
                </a:effectLst>
              </a:rPr>
            </a:br>
            <a:r>
              <a:rPr lang="en-US" dirty="0">
                <a:effectLst>
                  <a:outerShdw blurRad="38100" dist="38100" dir="2700000" algn="tl">
                    <a:srgbClr val="DDDDDD"/>
                  </a:outerShdw>
                </a:effectLst>
              </a:rPr>
              <a:t>Foster Care – </a:t>
            </a:r>
            <a:r>
              <a:rPr lang="en-US" dirty="0" smtClean="0">
                <a:effectLst>
                  <a:outerShdw blurRad="38100" dist="38100" dir="2700000" algn="tl">
                    <a:srgbClr val="DDDDDD"/>
                  </a:outerShdw>
                </a:effectLst>
              </a:rPr>
              <a:t>State Title I Plans (1)</a:t>
            </a:r>
            <a:endParaRPr i="1" dirty="0">
              <a:effectLst>
                <a:outerShdw blurRad="38100" dist="38100" dir="2700000" algn="tl">
                  <a:srgbClr val="DDDDDD"/>
                </a:outerShdw>
              </a:effectLst>
              <a:ea typeface="+mj-ea"/>
              <a:cs typeface="+mj-cs"/>
            </a:endParaRPr>
          </a:p>
        </p:txBody>
      </p:sp>
      <p:sp>
        <p:nvSpPr>
          <p:cNvPr id="25602" name="Rectangle 3"/>
          <p:cNvSpPr>
            <a:spLocks noGrp="1" noChangeArrowheads="1"/>
          </p:cNvSpPr>
          <p:nvPr>
            <p:ph type="body" idx="1"/>
          </p:nvPr>
        </p:nvSpPr>
        <p:spPr>
          <a:xfrm>
            <a:off x="457200" y="1676400"/>
            <a:ext cx="8229600" cy="5181599"/>
          </a:xfrm>
        </p:spPr>
        <p:txBody>
          <a:bodyPr/>
          <a:lstStyle/>
          <a:p>
            <a:pPr marL="184150" lvl="0" indent="0">
              <a:buNone/>
            </a:pPr>
            <a:r>
              <a:rPr lang="en-US" dirty="0" smtClean="0">
                <a:solidFill>
                  <a:srgbClr val="2A2D6C"/>
                </a:solidFill>
              </a:rPr>
              <a:t>State Title I Plans </a:t>
            </a:r>
            <a:r>
              <a:rPr lang="en-US" dirty="0">
                <a:solidFill>
                  <a:srgbClr val="2A2D6C"/>
                </a:solidFill>
              </a:rPr>
              <a:t>must </a:t>
            </a:r>
            <a:r>
              <a:rPr lang="en-US" dirty="0" smtClean="0">
                <a:solidFill>
                  <a:srgbClr val="2A2D6C"/>
                </a:solidFill>
              </a:rPr>
              <a:t>describe </a:t>
            </a:r>
            <a:r>
              <a:rPr lang="en-US" dirty="0">
                <a:solidFill>
                  <a:srgbClr val="2A2D6C"/>
                </a:solidFill>
              </a:rPr>
              <a:t>the steps </a:t>
            </a:r>
            <a:r>
              <a:rPr lang="en-US" dirty="0" smtClean="0">
                <a:solidFill>
                  <a:srgbClr val="2A2D6C"/>
                </a:solidFill>
              </a:rPr>
              <a:t>the SEA will </a:t>
            </a:r>
            <a:r>
              <a:rPr lang="en-US" dirty="0">
                <a:solidFill>
                  <a:srgbClr val="2A2D6C"/>
                </a:solidFill>
              </a:rPr>
              <a:t>take to ensure collaboration with the State </a:t>
            </a:r>
            <a:r>
              <a:rPr lang="en-US" dirty="0" smtClean="0">
                <a:solidFill>
                  <a:srgbClr val="2A2D6C"/>
                </a:solidFill>
              </a:rPr>
              <a:t>child welfare agency to ensure </a:t>
            </a:r>
            <a:r>
              <a:rPr lang="en-US" dirty="0">
                <a:solidFill>
                  <a:srgbClr val="2A2D6C"/>
                </a:solidFill>
              </a:rPr>
              <a:t>the educational stability of children</a:t>
            </a:r>
            <a:r>
              <a:rPr lang="en-US" dirty="0" smtClean="0">
                <a:solidFill>
                  <a:srgbClr val="2A2D6C"/>
                </a:solidFill>
              </a:rPr>
              <a:t> in </a:t>
            </a:r>
            <a:r>
              <a:rPr lang="en-US" dirty="0">
                <a:solidFill>
                  <a:srgbClr val="2A2D6C"/>
                </a:solidFill>
              </a:rPr>
              <a:t>foster </a:t>
            </a:r>
            <a:r>
              <a:rPr lang="en-US" dirty="0" smtClean="0">
                <a:solidFill>
                  <a:srgbClr val="2A2D6C"/>
                </a:solidFill>
              </a:rPr>
              <a:t>care, </a:t>
            </a:r>
            <a:r>
              <a:rPr lang="en-US" dirty="0">
                <a:solidFill>
                  <a:srgbClr val="2A2D6C"/>
                </a:solidFill>
              </a:rPr>
              <a:t>including </a:t>
            </a:r>
            <a:r>
              <a:rPr lang="en-US" dirty="0" smtClean="0">
                <a:solidFill>
                  <a:srgbClr val="2A2D6C"/>
                </a:solidFill>
              </a:rPr>
              <a:t>assurances that:</a:t>
            </a:r>
          </a:p>
          <a:p>
            <a:pPr marL="698500" lvl="0" indent="-514350">
              <a:buClr>
                <a:schemeClr val="tx2"/>
              </a:buClr>
              <a:buFont typeface="+mj-lt"/>
              <a:buAutoNum type="arabicPeriod"/>
            </a:pPr>
            <a:r>
              <a:rPr lang="en-US" sz="2400" dirty="0" smtClean="0">
                <a:solidFill>
                  <a:schemeClr val="tx2"/>
                </a:solidFill>
              </a:rPr>
              <a:t>Foster </a:t>
            </a:r>
            <a:r>
              <a:rPr lang="en-US" sz="2400" dirty="0">
                <a:solidFill>
                  <a:schemeClr val="tx2"/>
                </a:solidFill>
              </a:rPr>
              <a:t>youth</a:t>
            </a:r>
            <a:r>
              <a:rPr lang="en-US" sz="2400" dirty="0" smtClean="0">
                <a:solidFill>
                  <a:schemeClr val="tx2"/>
                </a:solidFill>
              </a:rPr>
              <a:t> remain </a:t>
            </a:r>
            <a:r>
              <a:rPr lang="en-US" sz="2400" dirty="0">
                <a:solidFill>
                  <a:schemeClr val="tx2"/>
                </a:solidFill>
              </a:rPr>
              <a:t>in their school of origin, unless a determination is made that it is not in their best </a:t>
            </a:r>
            <a:r>
              <a:rPr lang="en-US" sz="2400" dirty="0" smtClean="0">
                <a:solidFill>
                  <a:schemeClr val="tx2"/>
                </a:solidFill>
              </a:rPr>
              <a:t>interest.</a:t>
            </a:r>
          </a:p>
          <a:p>
            <a:pPr marL="698500" lvl="0" indent="-514350">
              <a:buClr>
                <a:schemeClr val="tx2"/>
              </a:buClr>
              <a:buFont typeface="+mj-lt"/>
              <a:buAutoNum type="arabicPeriod"/>
            </a:pPr>
            <a:r>
              <a:rPr lang="en-US" sz="2400" dirty="0" smtClean="0">
                <a:solidFill>
                  <a:srgbClr val="2A2D6C"/>
                </a:solidFill>
              </a:rPr>
              <a:t>When a determination is made that it is not in the best interest to remain in the school of origin, the child must be immediately enrolled in a new school.</a:t>
            </a:r>
            <a:endParaRPr lang="en-US" sz="2400" dirty="0" smtClean="0">
              <a:solidFill>
                <a:schemeClr val="tx2"/>
              </a:solidFill>
            </a:endParaRPr>
          </a:p>
          <a:p>
            <a:pPr marL="184150" lvl="0" indent="0">
              <a:buNone/>
            </a:pPr>
            <a:endParaRPr lang="en-US" sz="3200" dirty="0" smtClean="0">
              <a:solidFill>
                <a:srgbClr val="2A2D6C"/>
              </a:solidFill>
            </a:endParaRPr>
          </a:p>
          <a:p>
            <a:pPr marL="184150" lvl="0" indent="0">
              <a:buNone/>
            </a:pPr>
            <a:endParaRPr lang="en-US" sz="3200" dirty="0" smtClean="0">
              <a:solidFill>
                <a:srgbClr val="2A2D6C"/>
              </a:solidFill>
            </a:endParaRPr>
          </a:p>
          <a:p>
            <a:endParaRPr lang="en-US" sz="3200" dirty="0" smtClean="0">
              <a:solidFill>
                <a:srgbClr val="2A2D6C"/>
              </a:solidFill>
            </a:endParaRPr>
          </a:p>
          <a:p>
            <a:pPr lvl="0"/>
            <a:endParaRPr lang="en-US" sz="3200" dirty="0">
              <a:solidFill>
                <a:srgbClr val="2A2D6C"/>
              </a:solidFill>
            </a:endParaRPr>
          </a:p>
          <a:p>
            <a:pPr marL="457200" lvl="1" indent="-273050" eaLnBrk="1" hangingPunct="1">
              <a:lnSpc>
                <a:spcPct val="90000"/>
              </a:lnSpc>
              <a:buClr>
                <a:schemeClr val="accent1"/>
              </a:buClr>
              <a:buSzPct val="80000"/>
              <a:buFont typeface="Wingdings 2" pitchFamily="18" charset="2"/>
              <a:buChar char=""/>
            </a:pPr>
            <a:endParaRPr lang="en-US" sz="3000" dirty="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0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0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0"/>
            </a:endParaRPr>
          </a:p>
        </p:txBody>
      </p:sp>
      <p:sp>
        <p:nvSpPr>
          <p:cNvPr id="25603" name="Slide Number Placeholder 4"/>
          <p:cNvSpPr>
            <a:spLocks noGrp="1"/>
          </p:cNvSpPr>
          <p:nvPr>
            <p:ph type="sldNum" sz="quarter" idx="12"/>
          </p:nvPr>
        </p:nvSpPr>
        <p:spPr bwMode="auto">
          <a:noFill/>
          <a:ln>
            <a:miter lim="800000"/>
            <a:headEnd/>
            <a:tailEnd/>
          </a:ln>
        </p:spPr>
        <p:txBody>
          <a:bodyPr/>
          <a:lstStyle/>
          <a:p>
            <a:fld id="{AF87CAE7-7D26-41B0-AF77-A71ABDE31012}" type="slidenum">
              <a:rPr lang="en-US"/>
              <a:pPr/>
              <a:t>8</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348783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533400" y="381000"/>
            <a:ext cx="8153400" cy="1219200"/>
          </a:xfrm>
        </p:spPr>
        <p:txBody>
          <a:bodyPr>
            <a:noAutofit/>
          </a:bodyPr>
          <a:lstStyle/>
          <a:p>
            <a:pPr eaLnBrk="1" hangingPunct="1">
              <a:defRPr/>
            </a:pPr>
            <a:r>
              <a:rPr lang="en-US" dirty="0">
                <a:effectLst>
                  <a:outerShdw blurRad="38100" dist="38100" dir="2700000" algn="tl">
                    <a:srgbClr val="DDDDDD"/>
                  </a:outerShdw>
                </a:effectLst>
              </a:rPr>
              <a:t>Title I Part A </a:t>
            </a:r>
            <a:r>
              <a:rPr lang="en-US" dirty="0" smtClean="0">
                <a:effectLst>
                  <a:outerShdw blurRad="38100" dist="38100" dir="2700000" algn="tl">
                    <a:srgbClr val="DDDDDD"/>
                  </a:outerShdw>
                </a:effectLst>
              </a:rPr>
              <a:t>Amendments on </a:t>
            </a:r>
            <a:r>
              <a:rPr lang="en-US" dirty="0">
                <a:effectLst>
                  <a:outerShdw blurRad="38100" dist="38100" dir="2700000" algn="tl">
                    <a:srgbClr val="DDDDDD"/>
                  </a:outerShdw>
                </a:effectLst>
              </a:rPr>
              <a:t/>
            </a:r>
            <a:br>
              <a:rPr lang="en-US" dirty="0">
                <a:effectLst>
                  <a:outerShdw blurRad="38100" dist="38100" dir="2700000" algn="tl">
                    <a:srgbClr val="DDDDDD"/>
                  </a:outerShdw>
                </a:effectLst>
              </a:rPr>
            </a:br>
            <a:r>
              <a:rPr lang="en-US" dirty="0">
                <a:effectLst>
                  <a:outerShdw blurRad="38100" dist="38100" dir="2700000" algn="tl">
                    <a:srgbClr val="DDDDDD"/>
                  </a:outerShdw>
                </a:effectLst>
              </a:rPr>
              <a:t>Foster Care – State Title I Plans </a:t>
            </a:r>
            <a:r>
              <a:rPr lang="en-US" dirty="0" smtClean="0">
                <a:effectLst>
                  <a:outerShdw blurRad="38100" dist="38100" dir="2700000" algn="tl">
                    <a:srgbClr val="DDDDDD"/>
                  </a:outerShdw>
                </a:effectLst>
              </a:rPr>
              <a:t>(2)</a:t>
            </a:r>
            <a:endParaRPr i="1" dirty="0">
              <a:effectLst>
                <a:outerShdw blurRad="38100" dist="38100" dir="2700000" algn="tl">
                  <a:srgbClr val="DDDDDD"/>
                </a:outerShdw>
              </a:effectLst>
              <a:ea typeface="+mj-ea"/>
              <a:cs typeface="+mj-cs"/>
            </a:endParaRPr>
          </a:p>
        </p:txBody>
      </p:sp>
      <p:sp>
        <p:nvSpPr>
          <p:cNvPr id="25602" name="Rectangle 3"/>
          <p:cNvSpPr>
            <a:spLocks noGrp="1" noChangeArrowheads="1"/>
          </p:cNvSpPr>
          <p:nvPr>
            <p:ph type="body" idx="1"/>
          </p:nvPr>
        </p:nvSpPr>
        <p:spPr>
          <a:xfrm>
            <a:off x="457200" y="1874837"/>
            <a:ext cx="8229600" cy="4297363"/>
          </a:xfrm>
        </p:spPr>
        <p:txBody>
          <a:bodyPr/>
          <a:lstStyle/>
          <a:p>
            <a:r>
              <a:rPr lang="en-US" sz="3200" dirty="0" smtClean="0">
                <a:solidFill>
                  <a:srgbClr val="2A2D6C"/>
                </a:solidFill>
              </a:rPr>
              <a:t>The SEA designates a point of contact for child welfare agencies, who will oversee implementation of the SEA responsibilities.</a:t>
            </a:r>
          </a:p>
          <a:p>
            <a:r>
              <a:rPr lang="en-US" sz="3200" dirty="0" smtClean="0">
                <a:solidFill>
                  <a:srgbClr val="2A2D6C"/>
                </a:solidFill>
              </a:rPr>
              <a:t>The SEA point of contact may not be the same person as the McKinney-Vento State Coordinator.</a:t>
            </a:r>
            <a:endParaRPr lang="en-US" sz="30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0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0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a:solidFill>
                <a:srgbClr val="2A2D6C"/>
              </a:solidFill>
              <a:ea typeface="Osaka" charset="-128"/>
              <a:cs typeface=""/>
            </a:endParaRPr>
          </a:p>
          <a:p>
            <a:pPr marL="457200" lvl="1" indent="-273050" eaLnBrk="1" hangingPunct="1">
              <a:lnSpc>
                <a:spcPct val="90000"/>
              </a:lnSpc>
              <a:buClr>
                <a:schemeClr val="accent1"/>
              </a:buClr>
              <a:buSzPct val="80000"/>
              <a:buFont typeface="Wingdings 2" pitchFamily="18" charset="2"/>
              <a:buChar char=""/>
            </a:pPr>
            <a:endParaRPr lang="en-US" sz="3200" dirty="0" smtClean="0">
              <a:solidFill>
                <a:srgbClr val="2A2D6C"/>
              </a:solidFill>
              <a:ea typeface="Osaka" charset="0"/>
            </a:endParaRPr>
          </a:p>
        </p:txBody>
      </p:sp>
      <p:sp>
        <p:nvSpPr>
          <p:cNvPr id="25603" name="Slide Number Placeholder 4"/>
          <p:cNvSpPr>
            <a:spLocks noGrp="1"/>
          </p:cNvSpPr>
          <p:nvPr>
            <p:ph type="sldNum" sz="quarter" idx="12"/>
          </p:nvPr>
        </p:nvSpPr>
        <p:spPr bwMode="auto">
          <a:noFill/>
          <a:ln>
            <a:miter lim="800000"/>
            <a:headEnd/>
            <a:tailEnd/>
          </a:ln>
        </p:spPr>
        <p:txBody>
          <a:bodyPr/>
          <a:lstStyle/>
          <a:p>
            <a:fld id="{AF87CAE7-7D26-41B0-AF77-A71ABDE31012}" type="slidenum">
              <a:rPr lang="en-US"/>
              <a:pPr/>
              <a:t>9</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74581891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MMPROD_NEXTUNIQUEID" val="10008"/>
  <p:tag name="MMPROD_THEME_BG_IMAGE" val=""/>
  <p:tag name="MMPROD_10107PHOTO" val="/9j/4AAQSkZJRgABAQAAAQABAAD/2wBDAAMCAgMCAgMDAwMEAwMEBQgFBQQEBQoHBwYIDAoMDAsKCwsNDhIQDQ4RDgsLEBYQERMUFRUVDA8XGBYUGBIUFRT/2wBDAQMEBAUEBQkFBQkUDQsNFBQUFBQUFBQUFBQUFBQUFBQUFBQUFBQUFBQUFBQUFBQUFBQUFBQUFBQUFBQUFBQUFBT/wAARCAExARc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8/GZTAPly5yCc4rS0fToZI/MkB3f7Hf1rLXMbk4BB7npW/pFzJDGsyoJCDjaOK2m2kRG1yGe3gjYgq6479M1UkliJ8stvVjzk4qxf3Ul/NxF5RB3HHOTVX+ypJCGw7tncBjqc9vQUR8xvyDzbcsdgZY1XBJx19qQmBIRITkg8DOaSawnUErGeDhsGq8Vo5ikLJkr976Zq9GQdHYabb3ls0ySpE+BwRnFZupwwWvyZYsmA2309h/Wq1oJVvGVXKw7RnjPb+VLPIQZBDu8okLl+tZtWZT2BY7d1iIYbmyAD1GPWo0Fv5rIzMdvQDv8AnVZFw4ZEMhx2/wAavfY3UmQxb8dSKaJtcf59uEkZG2BRwjjv+dM06FJowfNABGcEciqbmQhlMeGY8Z5zT0tJeNm9dp61dho17XRrcyRuLuP72NrEgGupWf58hx5aYXlsCuEAuGk/eZURnJXHf0NbVrqKtHsyzuR0VeDXLUg2bwkkZfiyU3erSsAYsqNob261mYMcLFjudR19K0tcQi8ZpHyT0RV6D3NZfmljtQ/ITnOOtdFP4VYxl8TJIYYnImIUyYwWHXFIChvoyi/lUgVlDDaDGynJA5p9jZebdxMqEL3DHOKuTuJF+5sSse9CHMg4NVREVMYxgdcA8+9bWsxNFbwrE+8ZPOBgVnGzuF2vjcOnTrnv/wDWrA0W5XKiM5B3Enbj+tMMaKPkXkjmT1q6sDRyBWSTcOAgHb1NR+VPJPJujK9vTNCZbRWghCR9FOTnnk/SnStlsqFPHGPWnpbTLJIvksQT94DimCKZYCRCdwySpH3scYH5VaZncSSRXaNtq7u9LjY26MjPcHtk0tvYXXysbaRVz1K/dqydLnCuRHIB/e24zj3pDM+UAJvRt47nv1ptrKFLgA+pb3onhmgkVYlznGc5OPc1cXT2MSkZXIO7tVbEc2pRmv8AYAik5zgCoJdSYEA7VbPzK3v/ACpU0S4uZJMoFUH5SAeamOifLhiXfgkY6CiyC7KNxPcyOoGxlIOG9PakjtbiXEzy5C87SBj8MVqwWEm4sinHQZTPHpSi1uAhyhdRyoxyRTuBRtdOhtWMgABbJLKODT1UICMAY556c96tSRGEeVI2S/IHfP8An+VLHAZUSPyyyheDjP1ov3KsQJMLYIdwxjBLc80VbSzSMJ8+1znd2x7UUuZBYoShZiEdsBWzkdD6VbilZSY0ZgAcnngVBdRxqFAYdN2c9PaoYWfdtMWc5ywPNVuZ7GjJOVkDI+1s8kU57va5Kvt9aqLtR1IbLD1pjpLFcSYbCkA4FKyKuyy926AkSf6wEkI1NUuwLH5kAwTu5wfaqcsjAAMAW7A9BUkC7V+c5GMkZxR0JNIEKYxGzAbRknnPqKlikttoDNls49h+dZBG5lJIwOlPaQ7jhNw4BzSaKubq2kRh2rICSc7QePzpY41iOHfZhdwUdawzIyD5GKk8HNL9oKLv7dwM5/8ArVHKwLEZRrp2dllC/MpBzn2qS6uJWjJXMcrP90HgDpisa3kIk+6yoGJwOM1MZppXcs7EE5UEYIrXQC211dRyF2Y7egHHSovtt1HMzxSFGwRzzkdaR33gAuScdTzg1VhikQYd9z7s7ie3+eKe5JfubmaUgs28gcp71TRZUTO0bsg9OPpVy5CxqZIwTzyfeq1vdGZSE6g4yfWjZFbsWacwq6ZO8L0U84NWdABeRlxvYHCqM5JpixKqgzAgnkt2AqCS/dJzDAGU9chcfjmofYrl6nWwW8Mt/AJ5AqqwEm7pXr6aZ4dfyFiRrgv82IQDur5qmmuYrZ5WYna33d3JJ6da1vD3jLW9JCSW0zDPKk56Z7is5UnJaME7H0CfCtleX8UsOj3EYQ5+f5Q+PrWzdeDbCCVJ59NBRV3Mq84b6964Lwn8a5BJbw6sI0xwXK7Qc/jXpenfELQtUdY01SIYUYTPJ/SuaUZx3RfoMsPDnhxSfLghAYYMZ9fYVKPAOjT4hNorJGdyHuKvxW1tqitLGELnOx4x+RBptlLe6XK0UrLLCTgyjsc1FxXuQDwlpNnFHH9kUhjglhyKnbwdpUkcsn2JFAIQYOc+5rfkSO4gTGwlclTv+Uj1prsi2rgBVfblQw5zRcm5zdl8OtEkWWVbNCT8uQBgY/yao3vww0G5iaH7MA7Ny47DsR6mu1tGaS2b7vQA7fU0kEKMzqr7sH8j7UXa6lLVnAy/C2wIZUzEA20SHnpUtr8J9OiSMvaeed+S4JAK+9d15a+SvzsCSSpHHOeKsLva3iVnIz1C9T/hU8zKsjkv+FX6PMXCQ+UmTj6CpLn4YaKttEILZBc4ONyDCcdeOtdccPhdm2MDG71qRpMLGAxk5+YGquGhw8Xwk0aHT4I57eJ7gHDOqjcx9Camf4V6HJa4NimQf+Wa/dHfmuvn2zcqC+PYH9KlSRrmEpjPHPoKpyB3PO4vhRolveSMtmGYj7zc0V6LEgErD757oOaKnmZB8KXGnWby/u7pCoPBPWlW1jMgUzx7XI2vnByM5GPyrONukWIyhUg43evpSDAdZC+SQcccV3JiSJZrGPcZBcKWXhlzg/X3okmjXcfMXccbttUUkVp5EjdTLu53Hof/ANVDLGd/PzYIOehBqxONiV5Q6+WcOw6MR2+tCzAqsZ2lm5OM9aYJIgqoclcZ246H1zTlGE2bcyZyD/Fg+vrQOxIhjlwfMOBz0qZPLaGQ7woXA+Y8Zqm8DIWYMRnkjNQtDIkZGzdnBCHnFLyJsagjDzqN42dAx/Wi5VEJQOCCeo4BxUUcYbOCdqjJqs80SKXmkyo44B4NFxWJzLDIu3zFDLzn0pwdsqA3K87uxFV1ijmEbeViRDkMOAwx3q39nVvJDNsVh8xUcik2XYRld4y6EYHGQOT6VDKjMoA4ZerHg5qeBHJdVjZwRlQKZaJPqc21I2IAPuRTTJsPs0M1xHCziUM3QjjNa39mRmNR5p3kbivGB9KZbab9nOGBG05VgP60mpX8dmo8psnGRnqKd2WlYhlhKSIssj7CccVNbW7faAsUJkQ9S/TFZ1tePc3G58MRyMnAArSa6lPlRQHc5JPHQ+ualLuWV7/Ttu5XVCem3GRioY4r61RlEeYyBhtucfSutaxSCBQkRWVhu8xzz/8AqqKPS5kgme4fPmAYVapSVieU426jnuWCyOFK8Akc/So1uL63bYsjnHTntXS3WixeSWRiGHJB/L+dZn9kCWMHzD5uM4z09M/ka1urE6l/w98Tte8MSqYLhmtl4Jb7v0x617F4D+MlhrlyLTUpFthIMBjzkH/PWvCL2xkW2SMQkljneRxWERNp96Ad0uw53A8g+mfy/KodKE/UxcnF6H27Y6lb2V5HFHdrcW0i/uj1yB71vArDAzjGWbPzdfwr5U+H3xIFrPHbXzmWMFfKkOcx+1fS/hvWIdf0iGYODOBtJ7D/ACK86cHTZsnfVGvbwxRW2Q4QvyTTHVRIgWcBj2HGadZwx/xlTnspyAPXFNkwrNsDbMH+An6ZrK5aJG8qSFDkNKnRR1+v8qkSXbCSq5Un5c9vWoTHvhVpCFYnG7GB9Knto/Liw7gEcYPPfmkD2JpVWRUQuqgcccHFSExmRQhG04A46U57DblSu9WOfnIHHtzVgRCELHEMc7sDBwfY+lJskc1gIoEZH2sT16ZqGBVQMVBUFug6k1auB5kQaQhww+5UMaRLFv4wOAC3JpXLI4JFW9m8zg9mT+tFPVUa4yyozkZBbniiqJsz5K+Inw4n0hdzWxicvlY+gPvmuAbSL6Ubvs8jRsM+ZjgGvr3QvE+j/Fjw20FyY1vwoWVGQF1I7j0qvN8ELB0Di7mQEYHAwK6FU5dGNLqj48/saYSOwjIbOSQOSajOnXEb7im1euCO1fWmpfA7To4gYbl1wOmzPb1rEvvgRpwdM3z4dc7QuTWiroGtT5j8l2Vl2iPcc5HI/CnxR3O2RANj42hiO9fSlz+z9ZCMC3uThsEeaoBJ98UyL4D2Hl4a95Aw21ec+1DrR6Cs+h82SJKJArk89Qe9PZZ125iKbiMNt4Fez+KfhlovheJ3m1B5bhs/udo3EY46fhXBW+iy38iWyBmkc7UjVckf41oppoVjn5bc27Mq5bCZZz0J61T2tc4IiZgOC3IBNfQemfAMmxR725FtMwBKFCzLUT/B2BUkVL0qiE5Z4wCf8KzVZF8tjwOG0dRvIdstlcknArRaKWGJS6k9PvDpXe+IfD1jo3AnLsrdMYB965m4STUZNscLkZAJBzkdqu/NqSijpVitw8vmSbVB+U9Bn2rUhtVtpDwSq85fuKsyW0Nuyofkx949QfrRcyx24aOKTzCOGJ/h7nFVexSRl6rfjynSNvmwBj+7/k1yZZpctIVZh8hKDj8Paugnhl1K4PlryMg7h90CsK7jFmXQjJB+8K1TJasPS8FrH5SL82OG9T3q9pkn2JVY9jnI9+axbYwySv8Ae3Dk5PrWl86xIF3YY7qckkUtTop/ED3Eq+UFduBx1P4dqv263lyB5ccqjHzKAcZ9frXYfAT4bWfji8uJLlgBb8qrDhmJHH86+rNJ+B+nQRpDFEot2GTIy7vqB7ZrzK2Kp0JcvU7qeFlVV0fGFrpV+8pU2zHALfMucj2pY/D104lZ7IhWX/WKPuivv+3+EGjaXFA6xRyEYTLrk59Rjpj0rQb4V+HgDmziQZ52qMMfXFcLzSF9Ed0csm1ufAUvhi6ljgWaAxrs+6f4cdx9a5TX/CbQSK6qctzu28k+nvX6Nat8KdCvjiS1VFI68CvPfF3wK0iVmmtmI7AsM1rTzKDZjPLKkU2fn9/YN3DI2I3+U7yf8a9c+FXxEk0bZZ3YKq7YRz/h6e9dL49+DtzZ/aJLeUFeqhVPzHt+FeOXFy1rNH5gKXEMmCCMZr1Y1I146HkTpOkz7C0i5ju4xIrKw28qpzj0q3clZIEDSfOuRuC5B/wrzL4Xa/Pf2G9pFMkf3cEfMcd/5V6RDMs0al4jHzyqj864pKzsCsyZ4isSFP8AlnyBnP1zV1GaWGF1AjUx7WA5/WqhUNbsQUODyV4NXbeAGFRnbvxgZ6e9Ykk0MggZFlYsO6ntSMNqIGyZN33+maN4L7G+cehx0qV1+dC3y4IOwrnP1qvUCyw3Q+WkfLc7ge30qsg8tFyiOpPUn9atlvLbcGyvQgevtUcU0cTfKhfeD19DSsaJEE8QnuMhkfIyC/p7CipwsavujzH26c0Uh2PnDXvD8+kzbI2l0/UkJCXEXyh/ZsV1Wg/HG60uGOy8R22EUBDdxAlSBx616r4g0OLXrAi4t/MLDjgAj3ryrxD8OtX0e2kezWPULN87reZc8dx7V0Jp7kWa2PRNM8QWGu2sU1tcxXFuc7WWQFj6ZxUt1DGpTAZCzEZPJ/rxXz1Pp+i2qStBLeaHexk/uoz8u70ANSS3s7Wkf2jxbcKGwGjUfMB3H1rOxSa6nsfiPxbpHhlPNu9QtkKnBRHDSHjpgdK80uviVrHiTjSoU03T5G2G9l+XC9iCa5CcaIb0R6ZZ3Os3kjbg8wOPQfhXbeFPhLLq6Lc68zxqrg/Y1GFX0NXZRQm29EclLojatq6R2M8+qX0j/PeS8j2216l4U+HFp4evo7qUvc3SqM+ik/1rqtN0aw0C4WOxt1VFTAIHU46/Wp7qUtM0bBcnk89PxrOU29ENRtuQXV4UtWCPgHkgnHPrXmXirxlFpg2zyHzsbQB39zWz4412LS7ZcuA5yEXP614T4j1B75pLhnJlYkdcgL6CtKUL6sGyLVtWfVdRYm4cgnr2FPswbeE7WYepU9aoWNjkmMuMj+IiteSSGCGdMbwy7UIPArt6WQkivNMTA2GBb06/nVBVnklTO3ySpJC84/CrTtHDBgAehI+6Pwp1iiTbVkPzk4yvQCkiihMj2ls6K5yw5Y965iRHwQz5O7rivQdR0SUaeZoRuVlJA61ydxpkysFlVBJjNaxIZmRJ+9KlDGOmMcNW5Z6bI9tyvUY5OR9BVb7IWkhjVhub5TnkgZ6V3ml6ZEsCwSHyolXqRgZ9RSqPQuFkz3T9kbRlBuFeJWDHcxK9MYwa+v8ATYW8tYpOEUAhQRwPbFeE/steG/sPho3cmEV3IBPUivpjSdLguYxKBslfsOiivjsZPmqtn1mGjy00yax8O/bUEkHHqGHOfWpbjwgY4Pm3B1GeFxvPvmul0m1t7FV3ttDgnk459TWpc6nbJaj5mdsbV4zn3FcKSerOj2kk7I8nvNIGT5h2qgI2EEmsDW9GVlfarKAGAUEcnHSu71S9VDKAqhyDjb0Nctchbq0C7cMFLFe+ce1O1tjqtdanjXifQPtNrMQPMVcggevtXxd8YNEXT9cmnij2kEdBwa+99bjQQNgvCegGOPf/AAr5S/aG0JLyznkUYVSAWQYOR2r28vqtVOVngY6inG6Mb4KXaXelTR7R5sTEkp1IznnP1r2m1R4lhkgBVRkDJzz+PWvmD4SancaZqpS3WRo5pQr5PPJr6gsbpZYgEy38IQfzFevWjaWh89FWLFtHLujAGMNzkd8+9aqLsXdgMWOMFunHTHpVO5mdoBtTDKwOQeadDN58WRiMn5sAcHj1rnFsSbX3oTHtCngkHA+lXrjzpI4hHt3tw2eW2+35VTRnknGSdhHAU9KuiRfMYxZiKgD5uo7VPQkmu7BxFG65Kpz8vAFMzi2COpyAcDGOCOOfzqaS7kSIDjHC/Mf1qPKzSxhtzL78UjRFcrhFAR+O3HFFWHKiZixZQ3Ixx+tFF2F0RlyluoG4MRknOR9BVcFoXC8jd8wFWZrYtD5Y+cE4p32chV3qVUKQCTn8KHI6Y0pSVzkda0TT9beVJoFWZ8EuFBJPtWVN8NdDMYZrbe6tuJIzj0/z712V0kG5WVAePlJ6+5NMmiWJUXJkLDHynsa0jHmOeT5dGjn4NB0+xkVobZYZsYzGMH8K0LeZ5gcK8nlg855HNWp0QlZGB/dghj71XknSJRIWZZOPlX+IVLTvYBs14sUqAJtyOx5GMdfzrn9YuktbSR5iqqeVK/w+1WdSvhCTKwBZeduRnH1/GvKviF4zDW7Rx/KrblYg5HSiMeZg2cz418Ttq06RoY2KndleQB6D2rh2tD9saN97ZIxxx2PHtQru6SbMbnHDZ6AVds4vMBUsSy9zzmvQhHlViFq7jXmW0Rost85+ZgRlvbJ6VFK8k5XcQGOBhemPWr0mhqQGaQI39zFU7wNZEhIw+eA2f6VdiyleXYt42gXJPXeTWRLq/keZFFu3tgE5pNUvxkFyVcjA9P8A9dY721xHIshKlWbAYthievP5Gt4QuYSlZnrvhnXhPYrayKNnG0k9D14qPVdNhmhMrERopO0scHPpXF6JcSLJAEzgttkbd+uPaus8Ta1braJYWpWR8BjIwyN1Rs7DTuR6HZW7XJnkXcwPQEda6/w/4en8U+KtP0u3V0LvmVj2HtXJaHqAtvJU8zk5VcfeOK+r/wBnD4aT6fpEniHUFY394xMaMN22P+lcOKrqlF/gejhaDqSR7n4G0VPD2h29hDEbeNVA2sO+O9d1pusRW8xDnjuR0zXnV94hktlVLN8zjCnJyc9sDvWx4d8G3eurE2pXW2N1JdVABHP/AOqvknFyu2fUq0VZnpE2uRkIyTxPGwHAcNj2q2dTjulaIhg6LxjsMdq8j8TeCrbTEMWl6pOLheuDt6d65rTPHHjXw3dKJoY76BWCl3H8PrkVPs3umaRSPVNcQRyhk5jZTwo/X61jwGRivlhlyCTu54qDT/GsmuTsn2X7OE+9kdPpW6ohhEMk2SBljjsPWsXodXSxw3iGxYyTOzENt+VPbvXzf8XdCku9I1DGWDKTtZcleOtfRHjrxPa6bJ5ksm1MbgFG4H3xXhvjTx9pmqRyWkFrPcyO20rGhJPtxXqYVyjJSSPIxSUk0z5e8DX5sZ2hRMsrBcHrjua+l/D10G02BmbzWcDDR9vavmWUjTfGE2wGFPMIYNxt9sV9FeAoPN0aIkoyr08snjNfSVLP3j5KWkrHYXKiOEum3zNoAq26hrAAJgDHI6fWs/yGWJRkrgk4HJ/OrYJMEap+6Y/McniuQgmgkmiEZBwhP3AM7v8APWrEg2srsrEEncyiqSCNlUDLKT8wzitGe9IiiGNrHAxjOTQNEl00TorIxYg42jn86SFVABPAAyozznvUMjo4Zxhd2MYHXtSxRNFOuXBUDafY1nY0JXiX7WC2QCvGR8v4UVJb8TNII03nqSuaKYF2NbdjBvkJQnfLt/hA9K9A1/wd4an0qa/0HxjaazHbqPOsJIPKmjbam7uO57jv1OK+b7j4taPfRtaafL9qlznaRtDDvg85NZmnaxob6lcXb6wVM+POjHyr1+7nHQYrCdGVSSlF7f13/M9/C46nRpuMle/p+qb+5neahrFi140b7AidW3ZHXpXR+Hdd8D6Yok8Yw3r6e8flRzWDjdA2R8x9eO1eWy+I/CE8btHqluoT73OV+pxXNalrXhu5mEFtrnlxFhIyB90Zx/EM/wCFelh5Kk77nz2IarPsvI9X8Rtp/wDaty2h3FzPpZbdBJdYEjIR/FjvWRcyJGAMsWAwCD39q5B/iHp9kAr6pb3cZGFaNsAj365P0qQ/ELS50j2TqpP8TcipmuaTkEdFYj1iYPDN5jEIq5CnjNeFeM7o3N0+GCo3AXOccd67vxd4pW7uW2TeZGOkkY5OR6HivK9SK3dzJn5kDElehHpV04tMq1yvpcAMPzMd6kgDHp3+laVvi0tAgXzJXO8uDz7VQhuFt5iSuUHRmA5/CtOBjDAWba8kgJG7PGe9dNybWHQRbIDJkytIPlG7OfYVW1aBIrZeTHIeTnkir0cQjtkuJQBubgDrTpNNfV0aReADk/LkH6+lNOw9Wjz+8h8yYLIQyqcqR3zVGZVu7hwzgpEOFrudQ8LoyQiEt97aw6kE1V1fwmuh3T72BLL2HBreM10MHHuc9ZT/AGcKURVjABXNbGkZuZ5DMDIxwAqjqTTk8PPf7nOxVQ8Y5PFev/Cjwppms2ELBB9rRvn55Uew79DXPiKqpQ5mdFCnzSsbXwM+D8uv69b6hqasLSNgyxyrgNtP8uK+ytLtPsdkba3RI0VRsQcjjsPSuF8H6dHYwWlvEpCBcRll5A5J+nevUtMtVAUbljTHLdcflXxmJrSrTuz67DUlThZGfoHh06hq0Tt821gzELyKv/EjxJqPh3S5Y7ZHafoioufx/pXY+GIYredX3oR1Ljr9K2tZ0az1Ty3khLP2TcR17/WueE9bs6GrM+XNLm1XxXd6TJJfGAag5XYr5dNvXI7c10BkvNDv2sblhdpuIMinnAr1rUfh34c+0/a1tjFcRglTF8rAkeuQa5288CWdy+6CRw3DEyseWB711TrKaskVCNncf4VUPPbrJEFONwQ9APf9K0PHM40nR7ibOyNQSoA5xg5qnYpcWl8sjH7uS0kX3cemal8X2v8AbegzRhwZPLYkdS3Ga4r3dmdLVlc+bfE+uS65cvcylfsqMEA6gkCsS68Q6foMzwXtlJDvXcJNu0MPXHeuz8N+FbPUdJnt2vSZfP8AuMvQZJxjvzXG/GvQLiz0mSaS4F0iqQvHKCvdpct1E8CtfVnzH4uvotR8X3l1BgQu/wAhA4I6CvZvg5qDroSRyySOu472K4JJ6cV4pEBHCqMA8iucDPv616r8Mr2SC6lhaT9zjaFHSvanrCy6Hzcld3PaowSiIQzOSCeev+eKuXBBRV+UEdv8+9ZkE8K2sTRuNhyGCnJTn+VaE8kcForyNjHcjmuTUViWMkIvyfOBkfLmr15iR4QFJTP3sfSqFrdQyW6yKxw3UHtVp7gNsZXAXHQHpSQth7hEmJjBYEZINJblZHK5Cl3/AOBNj+VV2k+chXfLAY3jkj0p8G52/hRh3GN1O1h3L8nlw3LRh/LdeG9DRSb1XEhVnBGDkcg/SioL5WWP2HvBukaT8YdDuNZ061O6C42NdxqyROV+UgnjdmvRv2tbPwt4EuPGdlZ+HtGR9dkjuIzBEhaM7AHk4HyksCfxNfMB+KvhomMJqflNncCWwR7cGkuvib4cv4mkl1dJnB6yvvJA4xkmvjMLj8bTTVSDbbvez7WtsN2ezOB8V6FYW/w5urqG1Qzli2duGUDrXn3ga1s9a0G6gZQb3d5iB+GxgcfjivR/in4n0a58IzxadqEMsrfJtibrn+dfP+ha3d6NeedHIwKHgt1HtX1WBlWqU3Kouv8Akc7ag0j3Wyj8L/ZxDNFDE6Fd6qCCfb6ZrI8TzaLI+yxtvKix85U5XPtWPqGr2Ot6W2oQAQ3wwpjIOCO9czd6i8USjIJ9M4Hua9dRZ1Jpalue88tztLGMHJ4+Y9hUczxScIrJuPzbsZJqsQQg2ShZD6nqPSs68vniuVkEZYdGAP3fStVHWyJckas8ccm3CpuTPHfIIxn9amSfy+RCxzkEfpz9aw08QPdhgeWUlWL/AEq5YaglySDl5vuhM8fjV8rW5PMma7MDEtwsagnIwp/I1B/a0llGyjlpvlYDr+VTSZtLfzeWfvx0rHMEt7OZCmCMEnsBTSvuL0N5PErNbLCix+XkfMfvZqzq8w1URPKQrAfe9fXP4VhIYoyAu1kBHsAa0pZ1iRAgV1bn/JpWswtcidY7S0ZduZD8pCnqK3fh74nTw34gtpI3cocbwvIB/wAa4zUL+WGSUxjO08ZNXdF1ESSRMFVTkEbex/z/ACqJwU4tM3pS5ZH3v4OvhPBFI6uRMPN56Adev416Hp+sRzToighSm8uDgD0rxH4SasureGtObeWQKFYZ+bPpXqAgbzw8SkxjAGwANXxtWKUmj6unPRHpWlXAlkRAwXuc9/T8a7qJQ1hGiKGYrw3cAnrXnfhq3aEJJMMsw243cj613mjTiBcOd55Cg85HauFy1sdbWlyDVfDrzBt4kd8crngYriL23mSbaoYFSVwP4eegr12XxHbR2ciSBfMxgEnBHr+NeU6xqUl7q7R6fEzYycd8DvV+h0UbvcJNNWKLzgFJP8TnrxVeaJJIneVwrFSoyeDj0rnby4uxdtFfTSIRnZxtB5p1xMBEF81PLHIBbHPoatRTehs4ux5ndpBpPiqdLYExTfMu0YJ5OOO3esT4h6Ne3Xh+7jlVmWSIttcduTmu98XaPbw6jayWky3dxJKFLJjbn0GOlSeMNDaKxaSUMNynO5sqDjJB9q9BVOSzZ49SndSPzr1cSW14yHKbGKZ54YE1nrq2oaeUCSsoX5gCSQfce9dr8RNtn4lu1jWN4y+SidB2H8q43WHDWgnTGGJAUnkV9RSkpJPufI1o2egs/wAQNchKSRX0yHPTeTmpD8SPEbOY01aULjzDvY/hXLLeJyJAeMKEPv6frUb3INu7pEd+ccnI9uPSupU0uhwuT7naX/jzxVpxTzNTlXzMFW35Dcdciq8PxS8Vxp8mp3EaJ03nk/4Vyk9+4tI1YbxgbQM/KaUMfIdVXbnOTu6H6U3Tj0RCbctXodu3xb8YSsrPq9xFg42qchvrxTx8YfFURDyatKAg4yBn6cDJrptFb4X6h8LXi1OfUNP8W2yfu5kXfDO3bPPGfpXj11Iol5ZtoJ+fBOfrXNBRnKS5dhKveUkk1Y9Cg+P/AIwSVni1F5mHy8jgD6UV57HMY0ZjGG4H3WxRWvsYdjRVJ23CO5jmuJHl8wSH5XkduAKczkQsiy4XacFOjDsaZbzCVvOMbeX2z61JdRy7gIVCiU/MXOcfhRyJPYha6jrRnnt+WYlQAc9MirPlqSoClj03DpTFj8pvKC4wMlqv2AaTIRcAdM96JaGyiS2SzoBtBMY6huwHrVaYl5JTK53Z4yOorT+17kEAxlj/AHuahuWVAMRgyA8k/wA6zW5pbQohiM4kYHHXPWqtxPIkwBJBbv6/WpJfPeZd4RQB0H3h71WlvZOI1jd8nrjArVIzbuJGJJAfMKIDwCnYetb+hTW9ltZsSv14H3veuU82WJyWcFZDwc/pV+FCzr5aAydMj+taWBaHoB1i1nCeb8ykEc45HY1lavrEVw7Q2o8tepOOvt+FQwWYjtN8jo0p7A1ALdY5QQfkJwwYcGo2NERIUzux5inBHt3pX1J2kO394c8Dpx706R0VisbYzxgDhat+E9HS6120gnzJGXGSBWUpJK5Si72DV9HurXTY7sqhilGCOmOPXvVPw2ZEkG8qApDYIByK9Z+Lun2+maPBBboSiqB06e1eNadLLbzo5Hlx7hghuSPX2qKUvaQbNJR5Zo+s/glrKae62hYxxS/OgIzg9Dz6da+ltPsop3gJJSRTkIvRvcivjv4e60La/sJM7Fdl247j0r7J8C3MN1bRuCCSoOW67ien/wBf3r5bHR5Z3R9HhJ80bHd6dZukSgOowNzEjIB9q1B58eWQmInocHvTNOwVCNgxr7YGa3rZ1kRjnLBvXGMV4trs9Xmsc/crKtq8UmRO5wpx1H9PrUmhaTBojeZtVpyCfUjkY/lWZ4i8Sw+Hw97LA7KrMuV5JJ7VDovia/8AEF3Ethp7NGxUKZOAW/wrSK6mutjqZNEs9UuftF3CsrHncycdK828d6BZvK4spobTy+u5Tt6dfavS7+w8W3VrcY8iBYiFeGOMknPTB6Vwvi3wNr9zJKPL3TJDlgP4V59evFdUURGe/vHhvh/Uho/iVZLnzDjIJI3gj2rf+KXiuH/hGriaNx5IjIYkfd9Pxrjmsby78VQae8XkTPJswx6DP/1+lXv2sLCx8B/Di10mOUvf3S4btkHAyf1rsjTU6sI9zzJ1uSMj4h8Q6r/auq3Ny0h2tIeq981c8RJ4cuvDkDafBcQXi4V45bgOGPdhhRj6e9YsNsst2Aykqg5X3/rV+PSBeSSMJCvIBUelfWqmo2s9j5j2t+a8b3ORlVFJXeSQMnjAxVPKpIwdSpIyrZBH0r04eAba9kkKyvGpxj5c/hUzfCSLYHR9+eCG7D1FXGaORq55RcFztMQDCFgpA4yTSyGSOPCqJJTyVJ27R/U16wPhNA4BFyIyCCdq9ePT1ps3weGUkF0jEEjOOR61fOjPlseYvGfLjCDcycqd20Ed6gm8y5UbiylBggHBNevSfCC3BRBeOGxliU+UVHbfB6GbLSTvgqQX29BSi+xLj2PIyx2YRhEwPQc5or12L4GxQFjFfum7kFR2oq7oXKzyiCNo3w7buMMCD19R6VLFGZRvwzFQdqA8DsPrSxZaR2MZUMRgOentx2qaCNWdAMhFPD5/WpbNIrQltlR8MeccEjt/jWrFGFchWVVAwmeQR9KzbK2WAlSNqBiSwGetbtlaC7RgGVgAQOxBPesJG8SNI4YZNyIu8jo3arLWjSWjzuEbacHI6D1/Os25tXt3cSZdVOCSM4PStGzchGjmyYyuMg8GkkWznrpQLg4OV28MOxx0phsZZo8xLu3Hjgnp6Vt/ZIo5yQBICclR/D+NX0iNvbhlUICDtI659auUrbGdjlbTQdp824wrAbi2OK3dP0tGVZFjYYBPTI+tWXjiaFzJnf3CgYBp8M8jxSQQ7VjC8kcYFLmZSsiv9maOUDG5jlvrTmgCgh/kDc/MMirUKyySLJswpGAT/jVLWZHjVFjIJzlsjqO2PyqrjWhEyRL+8kPy9dvUit3wrHs1+KTD7Btb5V6jGcfyrloHbmOZMs3X0P0r0HwO0bX9sjBXEjAYHUelc9Z2izan7zPomy+FVt8VPC8sETiLUSN0Uar959vY59/SvmDX/hzqXg3X5tN1KLZNA5B3Akdeue9favw8jXSb/T54pziIiQIpwFI6gfrVn44/Dq18eaNe6nYoFvlQ5YnOFwSR9a+dpY50qnK/hZ7MsMqkOZbnxho17c2EkSxzKWh5U+g+tfW3wP8AiAuoW0cc00YlDBEUkE9OK+K9bgm0LVRFLE0UobLDs2f8/rXo/gm/n0y4ivbLcs2A+3nDjucV6eIoqtTuc9CbpzP0j029RhAuw7ON6gfN9atxTx2+oTRsrASDjJJ49c1458LPibBrtokkwU3CrtYFsZPvXq0k8d3FBPDwyjccj7y18nOnKm7M+ihNTWhLLowvNKu7Z40+cly0p5UVxcc2q+GLlUs70ssbgquB1Ht6V6josEd/pzfMrzSrjbn+Y/OszVdKN07Qupj6ZbbgYHaqhK2hvGavZiWXxU17TtGmSaxikE53vODuzj0H/wBeuE8WfFrWb8yfZoFjl27Cc4yOg+vWuruvDckcLFJMRnGEU9T6muS13wzCsO6MruCHdknB9gK6oyj1QclN3aWp4Vod7cXHxKtru/cL5Z3Fj0HPJFeOftN/EOf4k/ESaNJyLO0cxRhvunB7kfSvV/ipGdAsb65ikKPHC4Djk/TNfGM2sPFqIJZjvkLN7H1r6DB0lOXtOx8tjJcjcDXvoE0xxtH7wHOVJ6/SprWR5QMfI275Qv61Svrn7XcRKwWRnUYfqV/D6VZs3V4VYkId2OODuHSvWktDxjorKzvTaKyuS6ty3YDsK0Q2rQGWVyZlY4BBx+B+lXPB9tJqkvkSDdEBllHcj2/z0rdu9IuLIoLYM8LNt8sgkj3rzpYqnSlyTZFmzkJYNZlbehMA6gAjP1xTo49dmVR5+GXqFGB9c9Sa7iLSrqe2nMiiJY/mLyHaCPUVxMvjOztma2VnllQ4POAPXmumjXjWT5dbE2tuPRNWQmPew3feHTP/ANepwus28IEkjkPg4Y/dPv71jX3xClt5DGqKIiMoxXNVpPFWp32nXDElcHoeoH+f510pkXR0Zn1e2jHzq0h7tRWT4Bna8vLl55w2VHyzckfSir5kRy31PI04DMenT/PpVm0thcFto3Y/T/61Ngttj/d69x0rUsoMbcuEBPPbIqGzoSKd15kCMpxGccYH61Lo+o/ZZFWR847Hmo9Vu49+YZt7H5Tnp+HqaybCcXc6uyNGAdpI4/OhK61C+p3FzNBqBP2cNgjD7RxmqW1onkWUYI4UngChbuO2hKoCjY3Jt55qnEs96gEiMrSfxL0FSlY0uaFrcxgGaQg4bAA70s10QNxPmRngY7fSq9tGLaZY/kYqMMSMgA+1a0VrBcJCIMAL8pj9Px96TdtxpXK0dqxIcOCXAOOuPxq41uba0Vt6qX4Cg9PrTrkLAx8tWVhjcAOwrKvbts+sXALLxzSSuxvRGlHqKwwBHAcr0CEDHufWsa+v4ndY8n5OC2Mjnn+tU3v4YItjErvONw7+1TwW5vUXHyoT/D1/+vWyjYi47TLc3moAnITr17V6n4V0Q2+qWjxKRgh8Hrj/ADiub0zSksLcu2EbPC9T+leg+EpbLTJftmoTsrovG7k57Lj1rnrwcoOx1UpKMtWfQng+KaJo54SAvIkTOcZ/+tXYprUdqTBPjyJM+aAcYT/PFeAaF8bdG8PG6llkyACAmCWb/d9ayPEP7QsF1bvJCJpJHHyRGIjI7H/61fLSy+tKWkWe7CvTS3OY/aO0OyHiGG405PkkyCU6AcE/rj8zW38JdAl+z6O0rYWaTygSOoPr7V5ofEGoeK9ZQ3cbQxySc7wcKCeele4eHNRii1/w/bW+WtYJVZig6gdzXuTpzp0Iw6o4oyUqjZ65J4GuNJiS8sSwnUn5Y1+Rua6nwf8AEMy2rC6LRSx4UqBhc9xg1teHfEWnXWbKcRywyZwNmSD/AE4rnte8LWMOpxzRtH9nuO2Rnnjp0z7181JuTtM9aPuaxPTdE8Sxwus9vIPmUfQV2hvU1aKHymMuckrnlfc181f2Pqfh+Zfst83k+ZtUHPPpmtVPiZqGhSmYxyROnVc98c1kqTexrGqlrI+gWtPs0EibiFKnJ75rkPEFpbuRAgGWUfdPQev515PrH7UVtpdqZLqZYjt27XXJOPavMNY/bA0y3F01rFcSXLH93EQAPrmuqOGqvaJp9cow3Yn7SAh0Xw/fRNJ5YnBAjY885x/KviGSKU3ZbbyHOC/ORXqnxA+Jmr+PNZe5u2/c8eXGw4xXLX97a6mwixtfAUttHWvp8HB0qfK9z5bGVY1qjlHYp21ohj3t1Q4JX19atWcIumEW0MNwKgCs+9ga1V4kbMfT3xVzS1khTy+RkcFuorabdro889R8M6eYCCWO4t84Xj8j+Vd8EKwsfNGVflupP+cVwXg26bJVpdiRqQCVBO7rW0/iuxsrgRzy7Hb+MbcH9a+KxVKpVqS0uzaK6IPHupXcOlSxQMrTyptBC4yPSvBotOuDqcaXHyF3+YgdPr+Ne3+JryDUNPju7e4jljhUHYCd2DgZrjFkEuJ1SJdw2knIdfxr3ssi6VKzVmVHDTrS0Rht4SuftEixpvtV48yQj5vYDPFa2iaM1lFcpchSZEJXdzz2NR3+tX1khkALleChPyg+tRWN5JqkcUjSeYUxucHnn+levd2uarBty5SSDwlPJcyj7fHZwScllkxyOg9+9FalwLeG2RpX+Vud0iZ/Kilzs7I5crHmuktaW9mwlRZ5CMhQc7e/NRTRvdZ8vEKKMbf7xqvDByjMAdx4IbrV69uBbRKy4JOcitbanjGOdHjhlOThWbLbTnBqz9kht0DAEgn5c4p0E6uu10DBjuAY4/OrNpELqRT8xAPfotVdisLpNptkaSRiwH3d3OKluppJHATjA+6KdKwRAXHlxpkBRwW96pWkvmKSm4Nn5VI6/wD1qNxeRNZxlZC5BZh13VqtqPkOgQMM/cQDABrMvroQW78jzBheR0I6VRFy4yGLYAzn0P1pctyk7G05d5X3SYLcMew9qp3swiAhjUSsDjLdBWLPf30my3QgRNgZwM5+vFXtPibcA77/AG96uMbA5FVLQtOobkls9P5V2mmaMIYk6HuFxjPvSaPp8F3LFFFbyTXbSABIxuyTXu/gb4Ez3Xk3WoRgwv1t2PzA454r0KdLmVzCdTlPMPD2lXV9g21m91KCdmzkA+5r0zwz8Cb7XVe58VTNYQkAxwQt8759a92s/Cml6BYxW9jaxq5XaSuFPTOPpWzZeGbrUGRrht6KvVzliO34V1xopHNOrc8v8PfA3w9aSqtrpW+JR/r5/mJb15rrdN+GOlRtHKdMtxHnJ+QDjvXd3PlaVaDyduQSQgGAay57i4vY1RVEaBTtx29jitvZI5/ayZkw+CfDMMs//EuthFjG9owSB9KzG8MeG0tmS3iEauc74/lIxXRW+hRzT/vmaUdCXOAfp61aOmW1llIrdXTHz8Cs5Uomkaslrc8xXRtT8MXz3GlXMl1asQWtpvm3L3wfWura/NzYxyDfFhQ4SQ4KEdsV0U0IujGGUCPGMRdQPSs7VPC9rfQSYdoXbjK5BNeHi8rVZ80EevQzBxVpl/TtW+226SPMoGMB2P3q474ga7a6Jplzc+crRoDgnueD19ufzq9e6LJpNpGmPNgjQL6n8RXy98ePH1xLPcaTZXEke3KPg8bcg/zrwll9SFSzPXeNhKFzivE/jCfxDqt3dSy8lj5YHRR0A5rlLzU3lmDSZcD04rHkvSkyq7DB6qDWlBEk8CnHQ5x04r2Iw5VY8aU3J3L09xJJC0iNlQM7TxgdsViR3MyzebnJzk/X3rQmDyW00Z+6Tjg9BUUdu0xKKqlcYUH72aaSQ91qSyzvOofb17ZzzVvTrhxJEH/1W7G3HP8A9aqiWE0UzLK5KKchM52k10VlbLLEgkGVZcYHX8Kykwa0NrTdebTrWWGMqryj5gT07cGqywxsC0kReRV3EE7s/Sq8Xgkylp4fNTcCRxnP+FQS6DdwQSBJp43HJIODx2rnUIK7R34atCn8S1Aals8wyMYoFJUxdh+VWL68a3sYhbL5om4OTjA4wayrzRry4RQ7SEkgkf1qP7NqAt9haZdvBDDgD8a0SS2O6ONjG+htXMLzJLJGfMx8q56ccVY0zSVt7aJbWQCWT55hs4U46D9fzrChvdQVTGk7vwTg9KautarbosYZlXGAccjHOM+lPV6FRxlLm5mjsb15rOyES4m6Eq3G2iuGu/EN9JC0LvgkhiCBk0VXIxPH077GGsqQQjcwHQnIqCe8AKjazDk5NQS7l2mQZJ4OOtK0BSElmAXtmumx89qx6EvhyuFycZ6VftHeIhlYAOO1ZaySeSXZc/Nnr0q0H3IjICSRkjFMZr3d0ssiuSSRGCMdfSrUMBntZrgooRU3bxwB7VnWltJNEz7V3KMnJ5FNlvHCCLeArD5lU8MM1FhMZIhvJy3zhD3z0FV3RUlZPMZie7dTU0t19mgbeVBH3B6Co4C8kiN5XmnuAcEj8a0im2FydoNspTbt6KPbivUvh78HNQ8VSbYbdyrkZkxjyx6n0FW/g18KLrx1qfnyRGHT1IZ55BwMfwj1NfXeleHLDQNLFtbL5EIGHmHV2r0aVHqzjq1be6jkvht8HtH+HpineNLq+KFd7jPPfHpXWwyT3F60SOyt6gZwKuCG4vp0aLGNowz/AHfr+ValtbfYvMiKoZtq/vB7df513xjbY4277hZ6XGSDMd+0Z68VoPfW0MaIgkdFU4GSDjsMen+FPj+z2qDam7evQnv3NUECR3YYZOxuHB6Gt0rkNjC6yo6GLzHbkKTkAYzmnJaXIZBEpWMHJO0nAxyKuxxpL5skEgjYkg5AOc1ckUxWyyRSFUAw+eN3rSkwsQQSFXxE5LuvVsciorq0eUsTLGTs+4PbqTVO8ZbqCQRMEKnny2wf/wBVQWtziRiM7gMouep6H60lC4ixHAkMYMoAOCMgdM9/wpt3smZTHl+xdhtOCeat2WsIkSSOI+4UnsaX7Rb3I2ZV35+Vf4R1otYoqT26SwiMRmUqSwcgk8ds180ftFfBpdX0yfxFpUfkXFuGaeD+96/yP519QXRY2wWHCxP8pO7DY9aw9X0KO5sJoiPMjmQoRyQc1zVKSkbwm0fl5Dak3Pztkq2Meh9Sa6pLQS20bBiCBhh0HoP611fjbwTF4c8Y6hZzRlGSVsR4wCPUVkZSyALkBc7j6fhXh1NHY9GCVitbaf5cyIimV2wcMeAv+FWtS0+DTZzcNuMn8KE8GoINTWVpHX5ATxt4bFUJLo3Rdm3AZwO9Ya3Nki82pRGZEKKXztIUZ/D+dWbSSRpwmGIXnaCMVzCJNJdmON2I3fKOmeP/ANddPpK/vIWaHbtyC+eT6GolZIp7HfaRLNKIWVjHhcYB6cd61P7GF1mRI8uTyMck9qxtGyvlpuCljgbjgNmux0TzIrjdlSVAHt+ArmRkjjdV0pbUsspMcpyAB/nrWK32SNW3MZAeW8zkV67qaWd3O8c9vkbcfN3PrmsmTSNL/eKLYHIzk8qB7VPtLdDVQdtzylzbv88OFC/eUjgDt9BVSWWF2DOXV1Gcbcgg16vL4c0yNmMVouW6qO31qkPC+nTXKmS33DHzKTgY7flTVVCcLHlaxhX/ANWzsRwFPb8qK9RvfCNpHesSMpnC+QckcfyorXnM7HglwQtvuAG7IOASeKqyKLmQblwuAQBng1oqY3ijVhswOp78VXdsS8r9WHce9dlwtbUhlVYYgEJJz9wHoKfZSCEqcl5dpOGNXba1juYwrYZlzjnFNbTzH5qLuy5yNwB28dBSvfQCG3jS7kkIkA2csDkAmq00E8twCm8sCcLGvUVc07T7i6l8m3hZj3ZFPPtXpfg/4e317Okr2zseCQU6+1dEKdzGU1Hc84h0qYzGOSB5HcYCoOc17R8K/gTqviW8gN9am2sHOX3MN2Pcdq9j8F/CaxsLMakdM8y6UY2XA+6T6V7HpOnf2dZx/aY443dcvEmPl9DmvRp0EtTnlWdtCPQvDWmeE9JtbGzgYW8SBcbtuW9f0qFoJdYvjEmUswcE5OSSP1q4J5dTdoInEcYPzSjue1dDb2kOnWo2u3ncszccZAB/CutaHFuzPjih0gNDCu/IA3MvQ45NS2myMBGj2B+TI5yf/rCoo7aS6Vp2ceWnQ47CrjXFgqKGLM4GQvQE9q2SSDzItVuhHMsJA3IAeOcg96t28PmwRsUVk6lttU7GKXU5B+7UYHGR19Oa0bx5tPijtxlgwzhRk4ptdEJEDCCO9Mi/NEVyAp4JqlJJPqMbNHhUT5drN0NajW0lyQWIhiVQCVH3v881NLaRRWMiw7d4QZAUDJ9TSuMym02OcDzkihGBiUjn39qW1s7aOdo4UJgxguW6n1oCh2RCxHPzM/Tp0qWCKFopEBO1jhZBwRzViRZOm2UyB225QHdvOBzVKPw+xuSLc7ZJM98AD0qaa3SCRWjkdhwGVuoz0NaO6S2mieNkVkyD6kehH9aWy0ZO5z2oJc6JCIrjEq7toIX5T65NQSs0gKy/ICPlPQYrr7qe3vLNw4UseCGHT6Zrkr6za1l3iXfCzZXeOnt9Khq6NI6Hx/8AtPaHcWniSG8iQnzRjzx6jt+QryC4tJv3UTsHG3LN1x/9evrT9qzSBfeEYNRJVJrd8qVGMD0/GvkyyuEETNJljtO4dwRXhYmDTuetRd0LBbxrEUIberYA9fQ5qO5tpLRJFVfMdBkBeR/9eo4ppryUW1v/ABdXz1HpWnCjW0h3MDIAQuT09xXmO50lDSbFJ7hHkYrJGSVAPf1rokslMiMEAAGf97PQ1hWafZ7mTByW3AjHJ/zmunhjaaONQ+0ZGQvJOOgrKTH0NuxhKxxiQcnBH4e/1rr9NdI3QqyLGowWHIIrA0TS7i+cxKPnXA56Zx+laWpaPrM8e2CxCkYDFcDPv1rKLuTZkera6j30gjfCPkjB6f41Vj1XyAhfaYzkZDdMDiqi+GdUVWxBuLfe54qtcaRqrFUa3QDkZQ5H51m7D1RsjVt0TNuwcZBjbA9v0okvmASXP7sYIJPX61lpot8nm5jyI+i8YBogsLxJ41kQvkZYscCkkO5u28n2pcRpweQDxiin2tgbOIrvGSc/IeKK3sZ3PBL1beIJ3c53ccD6UQWyqrNdqwXGIwORWHBcPNdCTDMpI4PSti6vkuQoD58sfc65rvasTe5WaKWB1C/6vOQVH86uWU7rcbJB5jSHCKB94npVeCd0AU4f/Zbpjtj3rrfCvh86ndR3ZbY6SBUXbkk9en5VcI3YnoejfCnwNbnU/MlTAjUMwc5wfY17rpHheydYHWMMwkGHHHP4VieHPDK6bZW7zBBO6KWIBAJwOK9W07S4FiUKjRrGpJBG0ZxXs04KKPLm3Jk1rbeTJHD8qpHztJ4PcVHqOoNqFz9mtlDO77CFHYVVubs+cLaLMly/yqRHnOfQ11Xh7SV0eD7TOCLsjO3oTXWlpcxuyHT7OLT4/LKAFsF/c+hp+ozpNPGMMgJxlTyDTZEjikeaLftJ5Zju2+tOsbWO4Bll3TLyq4HGf/11TSQky0l1HDaGGNyeuSwz/k1j29rJqOqm1SJpUVhiReRt+tW7tJGmNtaKcyDEjgYwO4zU2lm10my2iYwSEnIJxx2/ma0Wi0He5upbRaay24PlPsJBXk//AFqgEEd0UigmxJk7pSe2OlR6Zvv5mugcIx+UkYKgfzqW4R7eTzBgqx++OpFLyvqHmRXtwSXhhJ28DHqe9Vh5kcTR7gMfxf4U6eIWh3gK8TcfeGR+FZLTmCU7QWV1K5PGDVqPYkvxmO63F12npkcVCks0srK4aKNT/A4yagiR45MqodVwzLn5Qe2fwq27BkWV8bugKj+dOwkTI/ysJVDDgnH1/wA/nU0ZklvFZHVUYZXecAY9qjmty8X7tm8kng/xNTbSxMVtJLITvH3dx5FLQe5KI38xtsuZG6A9DVTVreU20qHon7zzBgdqYLuWCbkMQzZ3H+H6VYe6S6huRM21SpxjjcPQ/hUSTRaa2PN/idpL+JfBGpae6faB5Rk3IATwOhH9a+EI7eWOa7hZQgjYoQvcA/8A1q/RiSKK80y58v7ojK4X/PNfA/jy0Om+LL+AWxgDSEEDjvmvJxS0O/Du17nMWxW0u1lO5mI5Rew960WuVfhQFJPc9qg8m3S3mPLXDfdx2qJN8lmsrK27dypHWvDkj0EyyIpIJlkbKo3IJOfxroNK1BJ1VBiPDADPf8apW1ymoW6p5e2XIxuXp/8AqqtYQyabqCpLtPz79wGQ1YPUs9Z8GlhevcHKsR0z1A9K6aS8km4WViCWIB7Adq5rwpPHErM0RYlfl+X8q3kyGDgr3zkf571yPcuD0G3Erokbq7ZbgsRj8Kri4kVmV2UoT1UdfepGuXkPkgkOck5GMVEgQj7xYopBBGOfT9KAe5FK7b3UYEbfxnuKdLDshjWRfNzwd1Srbl06gP8AeACcnnNJeztAi7/vdef8KqJkyhFIYZjNI+1f7oP4UVOLUXQJ3rGw67jgGiukxPme5jNurKPmYjIPc+4qpaq1m2XYDdyT04q2kspnErAEfdAx+VX1tBfSoZtsY25G3/PWvQJSIXuUwIx/vV718F/CZu0t71tyopBG48H0GK8e0LQv7Y1iCzjTczNjcev1/lX2D4D09NA0qG3mT94qgbQAccdq66MObUyrS00O302y33VsxIYMdzhx90DqQKt3GqyzSOltJ5lw524I6j1NZkN0ZbaWMJxtI39wPUH+lanhLTG3y3HDhBkZHNepFHE2dJ4Q0F1jFzdIFlfKqc/qPSrt6wRUkMYLgcuM8mp7CV2Akd23Y4RhwPepLuQGKRpHXy2HyqFzXQtDnbuc79qlmuUjeIBAcsyZINa7XYihVUISTGAmO4qrplslzAJ2ZSgJIXmpW8kPO6nauAFLHOD0xTerEkVFcaduWIsxLZbJ9ev1qG4sRNHESwcPnKkdOalNw8kuSqyDOCp6kVbitBc3AiVmXb8xYdAKq9ikSxTz2UCIdx7ouR06GtS1UTjdKmMgEIT93H8+tV7pSzwxsQecgA9hWhdW8UUcZRisSqAOe/pSbCzZi3NwjAt5REiADGMHOfxrPuB52ckhw2Qv+NX7l2kdm2MkmOPl7e9VI0WS4bqQuTk4Gfr7VsidwWYParGi4ZsBgoyT/wDWpXUmJUDnIbkFgAR6VLPHGrjygS64KleN3/1qqfZEuPNSfDMOcKeh+tGhRftzL+6JlzETkIBkDtmp7mR1uUXCuOoEfLD69qbaSC3MZEYCAAleoH41JJOq+ZLxtkOCvfFLqC2sTSW8TyeYDhMYZVA/MVUjtfMWRGZG3Hd6YFW7TS/tlsWWaMtjaqhvmB96qlJLCYKoSRlYhSzcH1+tZvtcPU53U0e0dYU+438S8AZ9favkv9prRZ9J8X212iDy7hPvp91mA5r64v8AcdS3yHnflk3cAe1eHftV6UdU8L2t8sbH7LKw+UfdG3jPtya86vG6sdNKaUlc+UbRGnvI1DHezc9gRWmLcWcPlHLDP8XJU5/n/jWdBbtBMzgESKavLcAxkEEuTuOTwSeprwKidz1Y6lyC3+aMISjFucA/z/pVxGja6wcBg33j/Ksa3u8XgyuxQ3Ge/PUfhWnZKGfzI2zk8gjIrnZp6Ho/hCWWSJyOMHaCR1+ldIIDCXLEOu4vkOCfriua8JeakR2gNgHCr78/jXQvEhkZz864APbJ7muSW5a2I1BllLBTH6EnJpXwr4UYZxhueg9aVk2D7vvnr9D+VMRsv82Rljk96ksLeXdJkK2EGFPQe9Nv2W5WHIwANvPf3qzMGjYIozzlW64HrUWroiohjA3HOWHB/wDrU47kS2MhyTO6yonljoWPFFct4l03UNSnhaxm8vbkELJtB/xorrsctzyMhgoVl2sW6CnwoWmEUO52YfKqHJzn/CoLu9Z4kRMsx4I/u+ldJ8MNNm1XxTAyRboo2ySVzn6V6MFzMmUkkel/CrwNqNlPFqV2nlNjEaAdee9fQ+l6SXgSVyFbBIUnt3NZvh9DeWkarCIzj/V7dpOOtdHDci3QRsuRt4fOfmr2KcEloec5Xd2Wij3LQwI2IQo3Kq9PX/Gu0tSLJ1ihRUiUZdRyTxgc1zugxPEGc5ZWBBbr6H+groYoWEmAjepx0NdcFbcxm77F6C8eO2kxJjauN+OcelZM96l9NJCHJXP8X+FRPJcWsUioC5J+ZRUQEcCCdhmYdWHQ+lbJGZ0dsRbQwxxhUiVM8DmqRZ41dMAxOSVcjkjPFU0vN+HDA7sBkz+PWrFxI8ukr5bAlW3DYeoz0NFrDRXikSa8MLREeSN3JwWGe1bsSE2tzMcxIAu1wOueK4+7kmh1JpNpMgUnaOijuK6y1nSTSFRnDxsA7Ddn1x/+qon0LRHc3XmRocq0pOAc9F/xp6yJhYgNyrzhm4BzUG+3UqPJZD95S+eR7Uoj8hz5SquTypGT/nFaJolj9QikgkV/MJgc8r3Rv61m3dyIp+MtCVBQbeQfetW5giNqkYLFkGeBkHFVAPLMeSFbvjnj61a2EyGe4leSKS32SK3VemAP65NIzGEJEOHbPyn+ZNTy3oWUjGFIzhBz9RVS2mKOxn27M7tjf40yWzeEsJhSNF2FlwVb1rO1FjASyIHxw5UEHH0qzHcfaUSVI+OQfrTLe4HmospGRkE/0xWa0L30IbVUskdkOxJOcDjn1qvqZYkXAkJP3cL2A9BV+a4iKu0kJ5G5VTGD6VSF55skZSMxk52g9Kb11C2tjEuJk+0whG8ou2Bu6498/jWP8TNBj1fwhdW4UyFo33Fhnnb/APX/AErY1yJXu0LYLMQOeRzSuPtifZDMGYfxDkYFccy1ofndeXbWF7cQMF8xWbH97APIqgmsfaJOeDnBx/dru/j14Z/4R7xxcbI1SKV2kUgYJyecj8f1rzAssLYUq3zdO+K8KstWevCWiZ0pb5dzYDEEgjkfn2rofDLZigQyKmM5B9e1ckj+V5MuGOM8YxjHTFJB4vt9Ouxuj35zlWPrXnuLeiNW0tz6F8HWZt4Dkkhh8+D3rqms7MhjG6zNtyIyOcV4L4d+LsFhbmCUOY25JAOV/wDrYq3cfF+VplSzfauTtDNgmuSVKd9i1UVj2ue1jLYijZiw/h4Ax9frVZZLK0V/OhZ3ZT84cfN+deW2/wAQ9UuLfy2dZMtwynOPz70v/CQXLytvkk3FcnBxgelT7KQ/aK2h31xrtpp11kDdEo+bI+bNcxqXiu5uLorBFmPIwGHX6VjG7kfGN3mEZy3OPaq11qIgYKzBZAeDnmtowsYym2dPEyyZfy2Le3AB70Vx11r8sd5sDAhV4JJH6UVtymV2eY6fpk95OtrF5ks7nZwvJ+tfSXwn8DxeFbSE4Mt1KuXbZgqfT8K5f4F+HLfUEbVGt/tEiEqrE8Lg8ivfNPgTTVMvlkyyD16V7tGmclWWtjobOUJbq7ZQMACM45xVmK2N7cDcfKUjJYDAOKpWdpJqXyR8fUd619OMW+OK5yFzww7+lelFWOSTNKxjXyAFZlIPQcAgHqK0ReFZDOkjKCu3BHSqwRI8zICxbgZ6VUlnZDIpI2jqBzkV0GZZuLoRj/Wbs5O0ZA57VDA77PlwIixwjDpVCUPLKg+6oPQZzj0q5p9rL5jK5DE+h/IUX6gOkvBGgaGFcjKkZPr19zWy0RWwUldu0ZYD/PrXLXsjyX0UaEkJkt711cUXlQRh3HT5gTnGOlDdhozN4e5VimM5GQTk+xrUVfKsWjSMAsuGYdcdsCsS7mmt2lZ5IyvVR368fjT4dTMlqZJJtkhXaCBn86hmi0NHQ4pbeSaKblTgg5/KtjyI47jcBiQn7o78f5/OsaxnkS3DSOu7O4MTjg1cLp9o88FiEIzk5zTV2KysWZryG2jkjGQykcE8delViPtCO6cgD5XUdfrVGci6fy3UYGG4HJ9jU9rcpaW0iiNW35G4HCrn+tapWRHUY82SCyhHYcH6VFLKnlgk5O8fK3HPrUDvHFMpaMsANplz0+nvUL3iudscRBzgEjINWFjoLe5QIsSnLtjAGBk1ULrb+Ykx2sxIGOQeSeDWRBcy7ghGDu6txnHepb2cK43NwRhVXtSsCL3mJMzKJC7jkZrPl1BUmaJQdzHcN3TJ7CplEUETrIBv9z1qrLO9uqR2qr5yn5i5zkdselSwbM+7lFxdm3XfGzE/vegFXECq6bERXXhjyCfpWdq88wljk2gMzA9Ohz3H0FXpFa7CHckYbkkD9K5plo8C/ak8JJcWVvqcUe6aJ+PU57mvmO30aS3zPKowzZA9/WvvD4meHl8QeErm3ARpQCQzc4x3+lfFOvo9rd/ZWXynR8Muc59ea8bERs9T0KDujLursu8dtHEXUKc5POT6fpVC08HX9/eqDatEW/jkGDnt1q9cN9h1u1eKT5RgrjqPp7131jqkjzRiQGXBBJA5ryZTcNjsspbnP2Pwou7qUr9oI46J0B9P8mtiw+DZERZyZJONpYYx/hXXW2pNAqKHwOCeO/bFag1t5ljG8hWDLtU9/WuV1ZsuMIvc5ZPA8trAsYAAQYIByc/41oW3hO+igeKK6jGeTvXJ5961F1AW+5GYt3APr61VvdVkMi9VJHQcCpU5M0cEctrmnXfh2A3U8nmxKeDGMn3z7ZrkH1+GWXcZBtPOSOtdl44mmn0hVyxBO45Py/U15xajao8xQcdN3Q+4rrp+8rnNJWZq3t7Bfom99uB8pBIyPrRToZI2h/dxbphwTwcCitDM+sfA/hdfC2jwW0cKiNUyxA+ZiepNbl9IvnW6BWSQnG0Dk1bvrxIcxpIu8dTjgYqnaWplvFuWGCylAx6YzX0dNHmtnTadFFZSfNneBjaDya0FZbzYNrSYJO0fwe9MsLZXtsyBcJwxAxk9qSC4fLlAYl4JQfXiutLqYvcsRNLEI1yVADMOcfn+QpzOZIGMgEcjjA4wGNTySC+hO4N8o6Mc81n30bPFHGPm2jI7U3IViHiO4BcYO7G5TnjpWrBLGkbTbixA5GOlZbrIH+dt25QSo9M1qapcR6dYIMFWKYOB3NCdwsUkzeBpllwwJCyHG410mmX4W1wYxJu+U55Irj4o2itwygq27q3r610dl5qRRuhDonIONopPUaRV1SJFvZA0eVxktk/KP8ap2Ki2gk8ti8bcAMea3b+SNIlEiAHIZ88lqyr2U3Fu4gT/AEdSdrsMED/9eadrgn0LdhiSJo5SCpb5Vzkj3+mavbTcwGMSKmxc8c5rG0qRYZUmycAcp/eq9KYzFiMbGZs7icYoW5TditJdNbssZYPIT1UYz+tSSrvO1yEDg5xUAlWMFmXc3XgVKx3EbpMlumFzW9zMo/aI4CI0jWQ4x97+L3FShI3ZGBRZQPlXdz/n3pZ/s8LqGTPUKyrzn3rJ8rZINqlWzub+lUUaVsmbn97gkt0/hpl1Cs8j4YbBypHp6/pTEkaFt2DIHHIOBjNILpGikIIKjgL/AC/rQKxMNlxGxEgcqN3B4NRqYoGRpSHLdweR9RURuoki2c5cZYAdD7U6RUngVl2qoGMkc5rOQWG6zEktuv7z7pyDzmiGJrgWuZMf7QBAwRVK4RXt2cuTGjAbW4NS6fcC6ukRI2JPC7e4rlaLRd1a1jWPaoSRTw6t3X/9dfGvx58MnQ/ETzpGYreclkPYYNfbd1CfJcSuhdQflQ5C8dM15J8ZfA0fjjw75aRhLmFSyHGcn0rlrU+dG9KfJM+L7SVrq/jywZY+RuHb8K7XTEdbgLvGRyuOpFcvJox0jU1tZf3TRsQ5I6GuyghW1mhZk8xVGCAehPevnaySdj1UdKkIMMbzNubGAF4qWK2i8xiAVYcYJ5x/hVOwmE1y6LENwIUnr+XvXQxQeZkAgoHyzdzXnyujaOxTWy+0kb1+Vv7vUikis1gliAGELEYP8R6flWgtqsULLgrubJbsM1awBD5II2YHoW+nt0rPmsWjj/F8UNtYozxghCBt6fiO1eZ300LzLtYmN87BXpvxJBl0f5MAucFMZwB715jZ2bNDt2nB5Iz1ruw93FnJVdmaFzJbQWKylXafAUIuCMcc/wA6KomSKCcxrEWzySx6fhRXVyMzuj7WP/IHk/3TW7Z/8ecf0/8AZTRRX0UOh5bN6P8A48F/3R/KqUX/AB8R/wCe4oorsjsZk1h/qpvr/jUl/wD62D/cooqHuC3H2P3rT/eX+tP1z/j7/A0UUIrqVtW/49X/AOA/yrU0v/kCp/11NFFShrcL3/Xn/eX+Yqmf+Wv+638qKK16GaKui9vx/nVvWv8AkGxf75ooqVuNjYP+PRvr/hV2Don+8aKK3EjN1L76/wC+azR/x8SfUUUVfQZeuPvNVO2/1kX+8KKKSAS4/wCPs/VqkX/j2b/fWiioYGdd/wDHn/wIUaX/AMfL/h/Wiiud9QW6Ogm+5N9R/SqWof8AINf8KKKzexrH4j4h8ef8j9ff9dz/AEq2n/Hx/wACWiivl6/xs9iOyNnTvvyf74/ka6a3/wCPWT6D+dFFcFQ3jsSXPST6Ckf/AI/IPqf6UUVzso5Px3/yLd19D/6EK4aD7tt9KKK9PC7HHWF1j/j6k+goooruOU//2Q=="/>
  <p:tag name="MMPROD_10107LOGO" val=""/>
  <p:tag name="MMPROD_TAG_VCONFIG" val="PD94bWwgdmVyc2lvbj0iMS4wIiBlbmNvZGluZz0iVVRGLTgiPz4NCjxjb25maWd1cmF0aW9uPg0KCTxjb2xvcnM+DQoJCTx1aWNvbG9yIG5hbWU9InByaW1hcnkiIHZhbHVlPSIweDQ3QTRDQiIvPg0KCQk8dWljb2xvciBuYW1lPSJnbG93IiB2YWx1ZT0iMHgzNUQzMzQiLz4NCgkJPHVpY29sb3IgbmFtZT0idGV4dCIgdmFsdWU9IjB4RkZGRkZGIi8+DQoJCTx1aWNvbG9yIG5hbWU9ImxpZ2h0IiB2YWx1ZT0iMHgxRjY2OEYiLz4NCgkJPHVpY29sb3IgbmFtZT0ic2hhZG93IiB2YWx1ZT0iMHgwMDAwMDAiLz4NCgkJPHVpY29sb3IgbmFtZT0iYmFja2dyb3VuZCIgdmFsdWU9IjB4NDY5QUE5Ii8+DQoJPC9jb2xvcnM+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ZmFsc2UiLz4NCgkJPHVpc2hvdyBuYW1lPSJwcmVzZW50ZXJiaW8iIHZhbHVlPSJmYWxzZSIvPg0KCQk8dWlzaG93IG5hbWU9ImNvbXBhbnlsb2dvIiB2YWx1ZT0idHJ1ZSIvPg0KCQk8dWlzaG93IG5hbWU9InNpZGViYXIiIHZhbHVlPSJ0cnVlIi8+DQoJCTx1aXNob3cgbmFtZT0ib3V0bGluZSIgdmFsdWU9ImZhbHNlIi8+DQoJCTx1aXNob3cgbmFtZT0idGh1bWJuYWlsIiB2YWx1ZT0iZmFsc2UiLz4NCgkJPHVpc2hvdyBuYW1lPSJub3RlcyIgdmFsdWU9ImZhbHNlIi8+DQoJCTx1aXNob3cgbmFtZT0ic2VhcmNoIiB2YWx1ZT0iZmFsc2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i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TE9BRElORyIgdmFsdWU9IkxhZGVuIi8+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DQoJCTwhLS0gc3Vic3RpdHV0aW9uOiAlcyA9PSBzZWNvbmRzIHJlbWFpbmluZyAtLT4NCgkJPHVpdGV4dCBuYW1lPSJFTEFQU0VEIiB2YWx1ZT0iUmVzdGRhdWVyOiAlbSBNaW51dGVuICVzIFNla3VuZGVuIi8+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DQoJCTx1aXRleHQgbmFtZT0iU0xJREVfSEVBRElORyIgdmFsdWU9IkZvbGllbnRpdGVsIi8+DQoJCTx1aXRleHQgbmFtZT0iRFVSQVRJT05fSEVBRElORyIgdmFsdWU9IkRhdWVyIi8+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DQoJCTx1aXRleHQgbmFtZT0iU0xJREVfTk9URVMiIHZhbHVlPSJGb2xpZW5ub3RpemV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DQoJCTx1aXRleHQgbmFtZT0iTVVURSIgdmFsdWU9IlRvbiBhdXMiLz4NCgkJPHVpdGV4dCBuYW1lPSJET0NXUkFQX1RJVExFIiB2YWx1ZT0iUHJlc2VudGVyLUFuaGFuZyIvPg0KCQk8dWl0ZXh0IG5hbWU9IkRPQ1dSQVBfTVNHIiB2YWx1ZT0iQXVmIG1laW5lbSBBcmJlaXRzcGxhdHogc3BlaWNoZXJuIi8+DQoJCTx1aXRleHQgbmFtZT0iRE9DV1JBUF9QUk9NUFQiIHZhbHVlPSJadW0gSGVydW50ZXJsYWRlbiBrbGlja2VuIi8+DQoJPC9sYW5ndWFnZT4NCgk8bGFuZ3VhZ2UgaWQ9ImZ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DQoJCTx1aXRleHQgbmFtZT0iQ09OVEFDVEJUTl9USVRMRSIgdmFsdWU9IkNvbnRhY3QiLz4NCgkJPHVpdGV4dCBuYW1lPSJUQUJfT1VUTElORSIgdmFsdWU9IlBsYW4iLz4NCgkJPHVpdGV4dCBuYW1lPSJUQUJfVEhVTUIiIHZhbHVlPSIgTWluaWF0dXJlIi8+DQoJCTx1aXRleHQgbmFtZT0iVEFCX05PVEVTIiB2YWx1ZT0iTm90ZXMiLz4NCgkJPHVpdGV4dCBuYW1lPSJUQUJfU0VBUkNIIiB2YWx1ZT0iIENoZXJjaGVy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DQoJCTx1aXRleHQgbmFtZT0iRE9DV1JBUF9QUk9NUFQiIHZhbHVlPSJDbGlxdWVyIHBvdXIgdMOpbMOpY2hhcmdlciIvPg0KCTwvbGFuZ3VhZ2U+DQoJPGxhbmd1YWdlIGlkPSJqYS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w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imi+OBm+OCiyIvPg0KCQk8dWl0ZXh0IG5hbWU9Ik1VVEUiIHZhbHVlPSLjg5/jg6Xjg7zjg4giLz4NCgkJPHVpdGV4dCBuYW1lPSJET0NXUkFQX1RJVExFIiB2YWx1ZT0iUHJlc2VudGVyIOa3u+S7mOODleOCoeOCpOODqyIvPg0KCQk8dWl0ZXh0IG5hbWU9IkRPQ1dSQVBfTVNHIiB2YWx1ZT0i44Oe44Kk44Kz44Oz44OU44Ol44O844K/44Gr5L+d5a2YIi8+DQoJCTx1aXRleHQgbmFtZT0iRE9DV1JBUF9QUk9NUFQiIHZhbHVlPSLjgq/jg6rjg4Pjgq/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S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DQoJCTx1aXRleHQgbmFtZT0iVEhVTUJfSEVBRElORyIgdmFsdWU9IuyKrOudvOydtOuTnCIvPg0KCQk8dWl0ZXh0IG5hbWU9IlRIVU1CX0lORk8iIHZhbHVlPSLsoJzrqqkv7J6s7IOd7Iuc6rCEIi8+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ssLjsl6zsnpDsl5Dqsowg7IS466GcIOunieuMgCDrs7TsnbTquLAiLz4NCgkJPHVpdGV4dCBuYW1lPSJNVVRFIiB2YWx1ZT0i7J2M7IaM6rGwIi8+DQoJCTx1aXRleHQgbmFtZT0iRE9DV1JBUF9USVRMRSIgdmFsdWU9IlByZXNlbnRlciDtjIzsnbwg7LKo67aAIi8+DQoJCTx1aXRleHQgbmFtZT0iRE9DV1JBUF9NU0ciIHZhbHVlPSLrgrQg7Lu07ZOo7YSw7JeQIOyggOyepSIvPg0KCQk8dWl0ZXh0IG5hbWU9IkRPQ1dSQVBfUFJPTVBUIiB2YWx1ZT0i7YG066at7ZWY7JesIOuLpOyatOuhnOuTnCIvPg0KCTwvbGFuZ3VhZ2U+DQo8L2NvbmZpZ3VyYXRpb24+DQo="/>
  <p:tag name="MMPROD_UIDATA" val="&lt;database version=&quot;6.0&quot;&gt;&lt;object type=&quot;1&quot; unique_id=&quot;10001&quot;&gt;&lt;property id=&quot;20139&quot; value=&quot;%n. %s&quot;/&gt;&lt;property id=&quot;20141&quot; value=&quot;NAEHCY and Legislative Update&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91&quot; value=&quot;SERVE Adobe Server&quot;/&gt;&lt;property id=&quot;20192&quot; value=&quot;http://servepres.serve.org&quot;/&gt;&lt;property id=&quot;20193&quot; value=&quot;0&quot;/&gt;&lt;property id=&quot;20221&quot; value=&quot;C:\Documents and Settings\CDUKES\My Documents\NC HEP\Compliance Meetings - Spring 2010\BD's presentation\&quot;/&gt;&lt;property id=&quot;20224&quot; value=&quot;C:\Documents and Settings\CDUKES\My Documents\NC HEP\Compliance Meetings - Spring 2010\Barbara's final update&quot;/&gt;&lt;property id=&quot;20250&quot; value=&quot;0&quot;/&gt;&lt;property id=&quot;20251&quot; value=&quot;1&quot;/&gt;&lt;property id=&quot;20259&quot; value=&quot;1&quot;/&gt;&lt;object type=&quot;8&quot; unique_id=&quot;10002&quot;&gt;&lt;/object&gt;&lt;object type=&quot;2&quot; unique_id=&quot;10003&quot;&gt;&lt;object type=&quot;3&quot; unique_id=&quot;10004&quot;&gt;&lt;property id=&quot;20148&quot; value=&quot;5&quot;/&gt;&lt;property id=&quot;20300&quot; value=&quot;Slide 1 - &amp;quot;North Carolina Liaison Trainings:&amp;#x0D;&amp;#x0A;Legislative/NAEHCY Update&amp;quot;&quot;/&gt;&lt;property id=&quot;20302&quot; value=&quot;0&quot;/&gt;&lt;property id=&quot;20303&quot; value=&quot;Barbara Duffield&quot;/&gt;&lt;property id=&quot;20304&quot; value=&quot;-1&quot;/&gt;&lt;property id=&quot;20307&quot; value=&quot;256&quot;/&gt;&lt;property id=&quot;20309&quot; value=&quot;10107&quot;/&gt;&lt;/object&gt;&lt;object type=&quot;3&quot; unique_id=&quot;10005&quot;&gt;&lt;property id=&quot;20148&quot; value=&quot;5&quot;/&gt;&lt;property id=&quot;20300&quot; value=&quot;Slide 2 - &amp;quot;Who is NAEHCY?&amp;quot;&quot;/&gt;&lt;property id=&quot;20302&quot; value=&quot;0&quot;/&gt;&lt;property id=&quot;20303&quot; value=&quot;Barbara Duffield&quot;/&gt;&lt;property id=&quot;20304&quot; value=&quot;-1&quot;/&gt;&lt;property id=&quot;20307&quot; value=&quot;417&quot;/&gt;&lt;property id=&quot;20309&quot; value=&quot;10107&quot;/&gt;&lt;/object&gt;&lt;object type=&quot;3&quot; unique_id=&quot;10006&quot;&gt;&lt;property id=&quot;20148&quot; value=&quot;5&quot;/&gt;&lt;property id=&quot;20300&quot; value=&quot;Slide 3 - &amp;quot;Current Legislative&amp;#x0D;&amp;#x0A;and Policy Issues&amp;quot;&quot;/&gt;&lt;property id=&quot;20302&quot; value=&quot;0&quot;/&gt;&lt;property id=&quot;20303&quot; value=&quot;Barbara Duffield&quot;/&gt;&lt;property id=&quot;20304&quot; value=&quot;-1&quot;/&gt;&lt;property id=&quot;20307&quot; value=&quot;424&quot;/&gt;&lt;property id=&quot;20309&quot; value=&quot;10107&quot;/&gt;&lt;/object&gt;&lt;object type=&quot;3&quot; unique_id=&quot;10007&quot;&gt;&lt;property id=&quot;20148&quot; value=&quot;5&quot;/&gt;&lt;property id=&quot;20300&quot; value=&quot;Slide 4 - &amp;quot;McKinney-Vento Funding&amp;quot;&quot;/&gt;&lt;property id=&quot;20302&quot; value=&quot;0&quot;/&gt;&lt;property id=&quot;20303&quot; value=&quot;Barbara Duffield&quot;/&gt;&lt;property id=&quot;20304&quot; value=&quot;-1&quot;/&gt;&lt;property id=&quot;20307&quot; value=&quot;420&quot;/&gt;&lt;property id=&quot;20309&quot; value=&quot;10107&quot;/&gt;&lt;/object&gt;&lt;object type=&quot;3&quot; unique_id=&quot;10008&quot;&gt;&lt;property id=&quot;20148&quot; value=&quot;5&quot;/&gt;&lt;property id=&quot;20300&quot; value=&quot;Slide 5 - &amp;quot;What is Reauthorization?&amp;quot;&quot;/&gt;&lt;property id=&quot;20302&quot; value=&quot;0&quot;/&gt;&lt;property id=&quot;20303&quot; value=&quot;Barbara Duffield&quot;/&gt;&lt;property id=&quot;20304&quot; value=&quot;-1&quot;/&gt;&lt;property id=&quot;20307&quot; value=&quot;428&quot;/&gt;&lt;property id=&quot;20309&quot; value=&quot;10107&quot;/&gt;&lt;/object&gt;&lt;object type=&quot;3&quot; unique_id=&quot;10009&quot;&gt;&lt;property id=&quot;20148&quot; value=&quot;5&quot;/&gt;&lt;property id=&quot;20300&quot; value=&quot;Slide 6&quot;/&gt;&lt;property id=&quot;20302&quot; value=&quot;0&quot;/&gt;&lt;property id=&quot;20303&quot; value=&quot;Barbara Duffield&quot;/&gt;&lt;property id=&quot;20304&quot; value=&quot;-1&quot;/&gt;&lt;property id=&quot;20307&quot; value=&quot;330&quot;/&gt;&lt;property id=&quot;20309&quot; value=&quot;10107&quot;/&gt;&lt;/object&gt;&lt;object type=&quot;3&quot; unique_id=&quot;10010&quot;&gt;&lt;property id=&quot;20148&quot; value=&quot;5&quot;/&gt;&lt;property id=&quot;20300&quot; value=&quot;Slide 7 - &amp;quot;Reauthorization Status&amp;quot;&quot;/&gt;&lt;property id=&quot;20302&quot; value=&quot;0&quot;/&gt;&lt;property id=&quot;20303&quot; value=&quot;Barbara Duffield&quot;/&gt;&lt;property id=&quot;20304&quot; value=&quot;-1&quot;/&gt;&lt;property id=&quot;20307&quot; value=&quot;408&quot;/&gt;&lt;property id=&quot;20309&quot; value=&quot;10107&quot;/&gt;&lt;/object&gt;&lt;object type=&quot;3&quot; unique_id=&quot;10011&quot;&gt;&lt;property id=&quot;20148&quot; value=&quot;5&quot;/&gt;&lt;property id=&quot;20300&quot; value=&quot;Slide 8&quot;/&gt;&lt;property id=&quot;20302&quot; value=&quot;0&quot;/&gt;&lt;property id=&quot;20303&quot; value=&quot;Barbara Duffield&quot;/&gt;&lt;property id=&quot;20304&quot; value=&quot;-1&quot;/&gt;&lt;property id=&quot;20307&quot; value=&quot;425&quot;/&gt;&lt;property id=&quot;20309&quot; value=&quot;10107&quot;/&gt;&lt;/object&gt;&lt;object type=&quot;3&quot; unique_id=&quot;10012&quot;&gt;&lt;property id=&quot;20148&quot; value=&quot;5&quot;/&gt;&lt;property id=&quot;20300&quot; value=&quot;Slide 9&quot;/&gt;&lt;property id=&quot;20302&quot; value=&quot;0&quot;/&gt;&lt;property id=&quot;20303&quot; value=&quot;Barbara Duffield&quot;/&gt;&lt;property id=&quot;20304&quot; value=&quot;-1&quot;/&gt;&lt;property id=&quot;20307&quot; value=&quot;426&quot;/&gt;&lt;property id=&quot;20309&quot; value=&quot;10107&quot;/&gt;&lt;/object&gt;&lt;object type=&quot;3&quot; unique_id=&quot;10013&quot;&gt;&lt;property id=&quot;20148&quot; value=&quot;5&quot;/&gt;&lt;property id=&quot;20300&quot; value=&quot;Slide 10&quot;/&gt;&lt;property id=&quot;20302&quot; value=&quot;0&quot;/&gt;&lt;property id=&quot;20303&quot; value=&quot;Barbara Duffield&quot;/&gt;&lt;property id=&quot;20304&quot; value=&quot;-1&quot;/&gt;&lt;property id=&quot;20307&quot; value=&quot;427&quot;/&gt;&lt;property id=&quot;20309&quot; value=&quot;10107&quot;/&gt;&lt;/object&gt;&lt;object type=&quot;3&quot; unique_id=&quot;10014&quot;&gt;&lt;property id=&quot;20148&quot; value=&quot;5&quot;/&gt;&lt;property id=&quot;20300&quot; value=&quot;Slide 11&quot;/&gt;&lt;property id=&quot;20302&quot; value=&quot;0&quot;/&gt;&lt;property id=&quot;20303&quot; value=&quot;Barbara Duffield&quot;/&gt;&lt;property id=&quot;20304&quot; value=&quot;-1&quot;/&gt;&lt;property id=&quot;20307&quot; value=&quot;407&quot;/&gt;&lt;property id=&quot;20309&quot; value=&quot;10107&quot;/&gt;&lt;/object&gt;&lt;/object&gt;&lt;object type=&quot;4&quot; unique_id=&quot;10106&quot;&gt;&lt;object type=&quot;5&quot; unique_id=&quot;10107&quot;&gt;&lt;property id=&quot;20000&quot; value=&quot;0&quot;/&gt;&lt;property id=&quot;20149&quot; value=&quot;Barbara Duffield&quot;/&gt;&lt;property id=&quot;20150&quot; value=&quot;Policy Director, NAEHCY&quot;/&gt;&lt;property id=&quot;20151&quot; value=&quot;Photo of BD - tweaked.jpg&quot;/&gt;&lt;property id=&quot;20153&quot; value=&quot;bduffield@naehcy.org&quot;/&gt;&lt;/object&gt;&lt;/object&gt;&lt;/object&gt;&lt;/database&gt;"/>
</p:tagLst>
</file>

<file path=ppt/tags/tag2.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PPSNARRATIONPROPS" val="C:\Documents and Settings\CDUKES\My Documents\NC HEP\Compliance Meetings - Spring 2010\BD's presentation\slide 1.wav"/>
  <p:tag name="PPSNARRATION" val="1,478931385,C:\Documents and Settings\CDUKES\My Documents\NC HEP\Compliance Meetings - Spring 2010\BD's presentation\PPT from BD.ppc"/>
</p:tagLst>
</file>

<file path=ppt/tags/tag3.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MMPROD_SUBSTITUTION_ID" val="{EB97368E-5852-44E5-ADF9-58A5D4D9F48A}"/>
</p:tagLst>
</file>

<file path=ppt/tags/tag4.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MMPROD_SUBSTITUTION_ID" val="{EB97368E-5852-44E5-ADF9-58A5D4D9F48A}"/>
</p:tagLst>
</file>

<file path=ppt/tags/tag5.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MMPROD_SUBSTITUTION_ID" val="{EB97368E-5852-44E5-ADF9-58A5D4D9F48A}"/>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rnival">
  <a:themeElements>
    <a:clrScheme name="Custom 7">
      <a:dk1>
        <a:srgbClr val="FF4343"/>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0CA15F"/>
      </a:hlink>
      <a:folHlink>
        <a:srgbClr val="7B309B"/>
      </a:folHlink>
    </a:clrScheme>
    <a:fontScheme name="Custom 1">
      <a:majorFont>
        <a:latin typeface="Calisto MT"/>
        <a:ea typeface=""/>
        <a:cs typeface=""/>
      </a:majorFont>
      <a:minorFont>
        <a:latin typeface="Calibri"/>
        <a:ea typeface=""/>
        <a:cs typeface=""/>
      </a:minorFont>
    </a:fontScheme>
    <a:fmtScheme name="Carnival">
      <a:fillStyleLst>
        <a:solidFill>
          <a:schemeClr val="phClr">
            <a:tint val="100000"/>
          </a:schemeClr>
        </a:solidFill>
        <a:gradFill rotWithShape="1">
          <a:gsLst>
            <a:gs pos="0">
              <a:schemeClr val="phClr">
                <a:tint val="75000"/>
                <a:satMod val="170000"/>
              </a:schemeClr>
            </a:gs>
            <a:gs pos="37000">
              <a:schemeClr val="phClr">
                <a:tint val="50000"/>
                <a:satMod val="180000"/>
              </a:schemeClr>
            </a:gs>
            <a:gs pos="50000">
              <a:schemeClr val="phClr">
                <a:tint val="46000"/>
                <a:satMod val="180000"/>
              </a:schemeClr>
            </a:gs>
            <a:gs pos="64000">
              <a:schemeClr val="phClr">
                <a:tint val="50000"/>
                <a:satMod val="180000"/>
              </a:schemeClr>
            </a:gs>
            <a:gs pos="100000">
              <a:schemeClr val="phClr">
                <a:tint val="75000"/>
                <a:satMod val="170000"/>
              </a:schemeClr>
            </a:gs>
          </a:gsLst>
          <a:lin ang="5400000" scaled="0"/>
        </a:gradFill>
        <a:gradFill rotWithShape="1">
          <a:gsLst>
            <a:gs pos="0">
              <a:schemeClr val="phClr">
                <a:shade val="35000"/>
                <a:satMod val="190000"/>
              </a:schemeClr>
            </a:gs>
            <a:gs pos="30000">
              <a:schemeClr val="phClr">
                <a:shade val="64000"/>
                <a:satMod val="165000"/>
              </a:schemeClr>
            </a:gs>
            <a:gs pos="46000">
              <a:schemeClr val="phClr">
                <a:shade val="74000"/>
                <a:satMod val="165000"/>
              </a:schemeClr>
            </a:gs>
            <a:gs pos="56000">
              <a:schemeClr val="phClr">
                <a:shade val="74000"/>
                <a:satMod val="165000"/>
              </a:schemeClr>
            </a:gs>
            <a:gs pos="70000">
              <a:schemeClr val="phClr">
                <a:shade val="64000"/>
                <a:satMod val="165000"/>
              </a:schemeClr>
            </a:gs>
            <a:gs pos="100000">
              <a:schemeClr val="phClr">
                <a:shade val="35000"/>
                <a:satMod val="190000"/>
              </a:schemeClr>
            </a:gs>
          </a:gsLst>
          <a:lin ang="5400000" scaled="0"/>
        </a:gradFill>
      </a:fillStyleLst>
      <a:lnStyleLst>
        <a:ln w="5000">
          <a:solidFill>
            <a:schemeClr val="phClr"/>
          </a:solidFill>
          <a:prstDash val="solid"/>
        </a:ln>
        <a:ln w="12700">
          <a:solidFill>
            <a:schemeClr val="phClr"/>
          </a:solidFill>
          <a:prstDash val="solid"/>
        </a:ln>
        <a:ln w="28100">
          <a:solidFill>
            <a:schemeClr val="phClr"/>
          </a:solidFill>
          <a:prstDash val="solid"/>
        </a:ln>
      </a:lnStyleLst>
      <a:effectStyleLst>
        <a:effectStyle>
          <a:effectLst>
            <a:outerShdw blurRad="39000" dist="25400" dir="5400000">
              <a:srgbClr val="1A0000">
                <a:alpha val="35000"/>
              </a:srgbClr>
            </a:outerShdw>
          </a:effectLst>
        </a:effectStyle>
        <a:effectStyle>
          <a:effectLst>
            <a:outerShdw blurRad="39000" dist="25000" dir="5400000">
              <a:srgbClr val="1A0000">
                <a:alpha val="40000"/>
              </a:srgbClr>
            </a:outerShdw>
          </a:effectLst>
        </a:effectStyle>
        <a:effectStyle>
          <a:effectLst>
            <a:outerShdw blurRad="39000" dist="25000" dir="5400000">
              <a:srgbClr val="000000">
                <a:alpha val="40000"/>
              </a:srgbClr>
            </a:outerShdw>
          </a:effectLst>
          <a:scene3d>
            <a:camera prst="orthographicFront">
              <a:rot lat="0" lon="0" rev="0"/>
            </a:camera>
            <a:lightRig rig="contrasting" dir="tr">
              <a:rot lat="0" lon="0" rev="7000000"/>
            </a:lightRig>
          </a:scene3d>
          <a:sp3d prstMaterial="powder">
            <a:bevelT w="110000" h="50000"/>
          </a:sp3d>
        </a:effectStyle>
      </a:effectStyleLst>
      <a:bgFillStyleLst>
        <a:solidFill>
          <a:schemeClr val="phClr">
            <a:tint val="100000"/>
          </a:schemeClr>
        </a:solidFill>
        <a:gradFill rotWithShape="1">
          <a:gsLst>
            <a:gs pos="0">
              <a:schemeClr val="phClr">
                <a:shade val="68000"/>
                <a:satMod val="150000"/>
              </a:schemeClr>
            </a:gs>
            <a:gs pos="40000">
              <a:schemeClr val="phClr">
                <a:tint val="90000"/>
                <a:satMod val="220000"/>
              </a:schemeClr>
            </a:gs>
            <a:gs pos="50000">
              <a:schemeClr val="phClr">
                <a:tint val="86500"/>
                <a:satMod val="255000"/>
              </a:schemeClr>
            </a:gs>
            <a:gs pos="53000">
              <a:schemeClr val="phClr">
                <a:tint val="86500"/>
                <a:satMod val="255000"/>
              </a:schemeClr>
            </a:gs>
            <a:gs pos="62000">
              <a:schemeClr val="phClr">
                <a:tint val="90000"/>
                <a:satMod val="220000"/>
              </a:schemeClr>
            </a:gs>
            <a:gs pos="100000">
              <a:schemeClr val="phClr">
                <a:shade val="68000"/>
                <a:satMod val="150000"/>
              </a:schemeClr>
            </a:gs>
          </a:gsLst>
          <a:lin ang="5400000" scaled="0"/>
        </a:gradFill>
        <a:blipFill>
          <a:blip xmlns:r="http://schemas.openxmlformats.org/officeDocument/2006/relationships" r:embed="rId1">
            <a:duotone>
              <a:schemeClr val="phClr">
                <a:tint val="95000"/>
                <a:satMod val="190000"/>
              </a:schemeClr>
              <a:schemeClr val="phClr">
                <a:shade val="78000"/>
                <a:satMod val="18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Carnival</Template>
  <TotalTime>6239</TotalTime>
  <Words>3043</Words>
  <Application>Microsoft Macintosh PowerPoint</Application>
  <PresentationFormat>On-screen Show (4:3)</PresentationFormat>
  <Paragraphs>278</Paragraphs>
  <Slides>37</Slides>
  <Notes>37</Notes>
  <HiddenSlides>0</HiddenSlides>
  <MMClips>0</MMClips>
  <ScaleCrop>false</ScaleCrop>
  <HeadingPairs>
    <vt:vector size="4" baseType="variant">
      <vt:variant>
        <vt:lpstr>Design Template</vt:lpstr>
      </vt:variant>
      <vt:variant>
        <vt:i4>1</vt:i4>
      </vt:variant>
      <vt:variant>
        <vt:lpstr>Slide Titles</vt:lpstr>
      </vt:variant>
      <vt:variant>
        <vt:i4>37</vt:i4>
      </vt:variant>
    </vt:vector>
  </HeadingPairs>
  <TitlesOfParts>
    <vt:vector size="38" baseType="lpstr">
      <vt:lpstr>Carnival</vt:lpstr>
      <vt:lpstr>ED/HHS June 2016 Guidance on Children in Foster Care</vt:lpstr>
      <vt:lpstr> NAEHCY</vt:lpstr>
      <vt:lpstr>Housekeeping: Hiding the Control Panel</vt:lpstr>
      <vt:lpstr>Housekeeping: Showing the Control Panel</vt:lpstr>
      <vt:lpstr>Housekeeping: Using the Questions Pane</vt:lpstr>
      <vt:lpstr>Where to Find the Documents</vt:lpstr>
      <vt:lpstr>ESSA: Statutory Context for the Guidance</vt:lpstr>
      <vt:lpstr>ESSA Title I Part A Amendments on  Foster Care – State Title I Plans (1)</vt:lpstr>
      <vt:lpstr>Title I Part A Amendments on  Foster Care – State Title I Plans (2)</vt:lpstr>
      <vt:lpstr>Title I, Part A Amendments on Foster Care-- Local Title I Plans (1)</vt:lpstr>
      <vt:lpstr>Title I, Part A Amendments on Foster Care-- Local Title I Plans (2)</vt:lpstr>
      <vt:lpstr>Title I, Part A Amendments on Foster Care-- Local Title I Plans (3)</vt:lpstr>
      <vt:lpstr>The Guidance and Letters</vt:lpstr>
      <vt:lpstr>Effective Dates: Dear Colleague Letter (DCL)</vt:lpstr>
      <vt:lpstr>Effective Dates DCL (cont.)</vt:lpstr>
      <vt:lpstr>Effective Dates DCL (cont.)</vt:lpstr>
      <vt:lpstr>Effective Dates DCL (cont.)</vt:lpstr>
      <vt:lpstr>Non-Regulatory Guidance</vt:lpstr>
      <vt:lpstr>Non-Regulatory Guidance: Definition of “child in foster care”</vt:lpstr>
      <vt:lpstr>Non-Regulatory Guidance: SEA Responsibilities</vt:lpstr>
      <vt:lpstr>Non-Regulatory Guidance: LEA Responsibilities Generally</vt:lpstr>
      <vt:lpstr>Non-Regulatory Guidance: School of Origin</vt:lpstr>
      <vt:lpstr>Non-Regulatory Guidance: Best Interest Determinations</vt:lpstr>
      <vt:lpstr>Non-Regulatory Guidance: Best Interest Determinations</vt:lpstr>
      <vt:lpstr>Non-Regulatory Guidance: Best Interest Determinations</vt:lpstr>
      <vt:lpstr>Non-Regulatory Guidance: Transportation</vt:lpstr>
      <vt:lpstr>Non-Regulatory Guidance: Transportation Funding</vt:lpstr>
      <vt:lpstr>Non-Regulatory Guidance: Transportation Funding (cont.)</vt:lpstr>
      <vt:lpstr>Non-Regulatory Guidance: Transportation Disputes</vt:lpstr>
      <vt:lpstr>Non-Regulatory Guidance: Immediate Enrollment</vt:lpstr>
      <vt:lpstr>Non-Regulatory Guidance: Emphasis on Collaboration</vt:lpstr>
      <vt:lpstr>Non-Regulatory Guidance: Emphasis on Collaboration</vt:lpstr>
      <vt:lpstr>Guidance and DCLs: Implementation Discussion</vt:lpstr>
      <vt:lpstr>ED’s Proposed Regulations on Title I</vt:lpstr>
      <vt:lpstr>Proposed Regulation: Transportation for Students in Foster Care</vt:lpstr>
      <vt:lpstr>Make Your Voice Heard!</vt:lpstr>
      <vt:lpstr>General Resources</vt:lpstr>
    </vt:vector>
  </TitlesOfParts>
  <Company>Barbara Duffield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McKinney-Vento Reauthorization</dc:title>
  <dc:creator>Barbara Duffield</dc:creator>
  <cp:lastModifiedBy>Patricia Julianelle</cp:lastModifiedBy>
  <cp:revision>894</cp:revision>
  <dcterms:created xsi:type="dcterms:W3CDTF">2016-07-08T19:03:30Z</dcterms:created>
  <dcterms:modified xsi:type="dcterms:W3CDTF">2016-07-08T19:06:05Z</dcterms:modified>
</cp:coreProperties>
</file>